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8" r:id="rId1"/>
  </p:sldMasterIdLst>
  <p:notesMasterIdLst>
    <p:notesMasterId r:id="rId39"/>
  </p:notesMasterIdLst>
  <p:sldIdLst>
    <p:sldId id="256" r:id="rId2"/>
    <p:sldId id="381" r:id="rId3"/>
    <p:sldId id="382" r:id="rId4"/>
    <p:sldId id="384" r:id="rId5"/>
    <p:sldId id="260" r:id="rId6"/>
    <p:sldId id="336" r:id="rId7"/>
    <p:sldId id="338" r:id="rId8"/>
    <p:sldId id="376" r:id="rId9"/>
    <p:sldId id="380" r:id="rId10"/>
    <p:sldId id="349" r:id="rId11"/>
    <p:sldId id="350" r:id="rId12"/>
    <p:sldId id="377" r:id="rId13"/>
    <p:sldId id="351" r:id="rId14"/>
    <p:sldId id="347" r:id="rId15"/>
    <p:sldId id="352" r:id="rId16"/>
    <p:sldId id="378" r:id="rId17"/>
    <p:sldId id="386" r:id="rId18"/>
    <p:sldId id="385" r:id="rId19"/>
    <p:sldId id="375" r:id="rId20"/>
    <p:sldId id="379" r:id="rId21"/>
    <p:sldId id="357" r:id="rId22"/>
    <p:sldId id="356" r:id="rId23"/>
    <p:sldId id="359" r:id="rId24"/>
    <p:sldId id="360" r:id="rId25"/>
    <p:sldId id="363" r:id="rId26"/>
    <p:sldId id="364" r:id="rId27"/>
    <p:sldId id="343" r:id="rId28"/>
    <p:sldId id="365" r:id="rId29"/>
    <p:sldId id="366" r:id="rId30"/>
    <p:sldId id="367" r:id="rId31"/>
    <p:sldId id="368" r:id="rId32"/>
    <p:sldId id="369" r:id="rId33"/>
    <p:sldId id="370" r:id="rId34"/>
    <p:sldId id="374" r:id="rId35"/>
    <p:sldId id="371" r:id="rId36"/>
    <p:sldId id="372" r:id="rId37"/>
    <p:sldId id="387" r:id="rId38"/>
  </p:sldIdLst>
  <p:sldSz cx="9144000" cy="5143500" type="screen16x9"/>
  <p:notesSz cx="6858000" cy="9144000"/>
  <p:embeddedFontLst>
    <p:embeddedFont>
      <p:font typeface="Lexend" pitchFamily="2" charset="77"/>
      <p:regular r:id="rId40"/>
      <p:bold r:id="rId41"/>
    </p:embeddedFont>
    <p:embeddedFont>
      <p:font typeface="Montserrat" pitchFamily="2" charset="77"/>
      <p:regular r:id="rId42"/>
      <p:bold r:id="rId43"/>
      <p:italic r:id="rId44"/>
      <p:boldItalic r:id="rId45"/>
    </p:embeddedFont>
    <p:embeddedFont>
      <p:font typeface="Montserrat ExtraBold" panose="020F0502020204030204" pitchFamily="34" charset="0"/>
      <p:bold r:id="rId46"/>
      <p:italic r:id="rId47"/>
      <p:boldItalic r:id="rId48"/>
    </p:embeddedFont>
    <p:embeddedFont>
      <p:font typeface="Nunito Light" panose="020F0302020204030204" pitchFamily="34" charset="0"/>
      <p:regular r:id="rId49"/>
      <p:italic r:id="rId5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568">
          <p15:clr>
            <a:srgbClr val="747775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75F9ACD-C606-429E-93E5-C3BB1F9951F8}">
  <a:tblStyle styleId="{E75F9ACD-C606-429E-93E5-C3BB1F9951F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F4DA72BA-39E9-47F3-9484-8B844C67AD2D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298"/>
    <p:restoredTop sz="95807"/>
  </p:normalViewPr>
  <p:slideViewPr>
    <p:cSldViewPr snapToGrid="0">
      <p:cViewPr>
        <p:scale>
          <a:sx n="155" d="100"/>
          <a:sy n="155" d="100"/>
        </p:scale>
        <p:origin x="824" y="0"/>
      </p:cViewPr>
      <p:guideLst>
        <p:guide orient="horz" pos="568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50" Type="http://schemas.openxmlformats.org/officeDocument/2006/relationships/font" Target="fonts/font11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5.fntdata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4.fntdata"/><Relationship Id="rId48" Type="http://schemas.openxmlformats.org/officeDocument/2006/relationships/font" Target="fonts/font9.fntdata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7.fntdata"/><Relationship Id="rId20" Type="http://schemas.openxmlformats.org/officeDocument/2006/relationships/slide" Target="slides/slide19.xml"/><Relationship Id="rId41" Type="http://schemas.openxmlformats.org/officeDocument/2006/relationships/font" Target="fonts/font2.fntdata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" name="Google Shape;1423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4" name="Google Shape;1424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3" name="Google Shape;1823;g54dda1946d_4_27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4" name="Google Shape;1824;g54dda1946d_4_27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78499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3" name="Google Shape;1823;g54dda1946d_4_27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4" name="Google Shape;1824;g54dda1946d_4_27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356087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3" name="Google Shape;1823;g54dda1946d_4_27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4" name="Google Shape;1824;g54dda1946d_4_27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184521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3" name="Google Shape;1823;g54dda1946d_4_27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4" name="Google Shape;1824;g54dda1946d_4_27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26616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3" name="Google Shape;1823;g54dda1946d_4_27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4" name="Google Shape;1824;g54dda1946d_4_27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448372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3" name="Google Shape;1823;g54dda1946d_4_27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4" name="Google Shape;1824;g54dda1946d_4_27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37844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3" name="Google Shape;1823;g54dda1946d_4_27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4" name="Google Shape;1824;g54dda1946d_4_27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28226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3" name="Google Shape;1823;g54dda1946d_4_27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4" name="Google Shape;1824;g54dda1946d_4_27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66831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9" name="Google Shape;1859;g54dda1946d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0" name="Google Shape;1860;g54dda1946d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80427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" name="Google Shape;1699;g25be11d7540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0" name="Google Shape;1700;g25be11d7540_0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80440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8" name="Google Shape;1508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9" name="Google Shape;1509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94886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3" name="Google Shape;1823;g54dda1946d_4_27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4" name="Google Shape;1824;g54dda1946d_4_27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8454700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3" name="Google Shape;1823;g54dda1946d_4_27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4" name="Google Shape;1824;g54dda1946d_4_27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067055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3" name="Google Shape;1823;g54dda1946d_4_27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4" name="Google Shape;1824;g54dda1946d_4_27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260504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3" name="Google Shape;1823;g54dda1946d_4_27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4" name="Google Shape;1824;g54dda1946d_4_27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270047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3" name="Google Shape;1823;g54dda1946d_4_27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4" name="Google Shape;1824;g54dda1946d_4_27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181403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3" name="Google Shape;1823;g54dda1946d_4_27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4" name="Google Shape;1824;g54dda1946d_4_27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573513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" name="Google Shape;1699;g25be11d7540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0" name="Google Shape;1700;g25be11d7540_0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607790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3" name="Google Shape;1823;g54dda1946d_4_27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4" name="Google Shape;1824;g54dda1946d_4_27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7822605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3" name="Google Shape;1823;g54dda1946d_4_27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4" name="Google Shape;1824;g54dda1946d_4_27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181114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3" name="Google Shape;1823;g54dda1946d_4_27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4" name="Google Shape;1824;g54dda1946d_4_27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51728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" name="Google Shape;2150;g25be11d7540_0_10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1" name="Google Shape;2151;g25be11d7540_0_10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229974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3" name="Google Shape;1823;g54dda1946d_4_27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4" name="Google Shape;1824;g54dda1946d_4_27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17720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3" name="Google Shape;1823;g54dda1946d_4_27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4" name="Google Shape;1824;g54dda1946d_4_27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536544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3" name="Google Shape;1823;g54dda1946d_4_27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4" name="Google Shape;1824;g54dda1946d_4_27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75504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9" name="Google Shape;1859;g54dda1946d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0" name="Google Shape;1860;g54dda1946d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141810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3" name="Google Shape;1823;g54dda1946d_4_27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4" name="Google Shape;1824;g54dda1946d_4_27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136496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3" name="Google Shape;1823;g54dda1946d_4_27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4" name="Google Shape;1824;g54dda1946d_4_27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185826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3" name="Google Shape;1823;g54dda1946d_4_27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4" name="Google Shape;1824;g54dda1946d_4_27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08298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" name="Google Shape;1423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4" name="Google Shape;1424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45039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5" name="Google Shape;1495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3" name="Google Shape;1823;g54dda1946d_4_27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4" name="Google Shape;1824;g54dda1946d_4_27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489676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" name="Google Shape;1699;g25be11d7540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0" name="Google Shape;1700;g25be11d7540_0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1291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3" name="Google Shape;1823;g54dda1946d_4_27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4" name="Google Shape;1824;g54dda1946d_4_27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8931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3" name="Google Shape;1823;g54dda1946d_4_27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4" name="Google Shape;1824;g54dda1946d_4_27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38726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3225" y="1594487"/>
            <a:ext cx="7717500" cy="1419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Font typeface="Montserrat ExtraBold"/>
              <a:buNone/>
              <a:defRPr sz="5000" b="0"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7500"/>
              <a:buFont typeface="Montserrat ExtraBold"/>
              <a:buNone/>
              <a:defRPr sz="7500" b="0">
                <a:solidFill>
                  <a:srgbClr val="19191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7500"/>
              <a:buFont typeface="Montserrat ExtraBold"/>
              <a:buNone/>
              <a:defRPr sz="7500" b="0">
                <a:solidFill>
                  <a:srgbClr val="19191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7500"/>
              <a:buFont typeface="Montserrat ExtraBold"/>
              <a:buNone/>
              <a:defRPr sz="7500" b="0">
                <a:solidFill>
                  <a:srgbClr val="19191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7500"/>
              <a:buFont typeface="Montserrat ExtraBold"/>
              <a:buNone/>
              <a:defRPr sz="7500" b="0">
                <a:solidFill>
                  <a:srgbClr val="19191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7500"/>
              <a:buFont typeface="Montserrat ExtraBold"/>
              <a:buNone/>
              <a:defRPr sz="7500" b="0">
                <a:solidFill>
                  <a:srgbClr val="19191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7500"/>
              <a:buFont typeface="Montserrat ExtraBold"/>
              <a:buNone/>
              <a:defRPr sz="7500" b="0">
                <a:solidFill>
                  <a:srgbClr val="19191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7500"/>
              <a:buFont typeface="Montserrat ExtraBold"/>
              <a:buNone/>
              <a:defRPr sz="7500" b="0">
                <a:solidFill>
                  <a:srgbClr val="19191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7500"/>
              <a:buFont typeface="Montserrat ExtraBold"/>
              <a:buNone/>
              <a:defRPr sz="7500" b="0">
                <a:solidFill>
                  <a:srgbClr val="19191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3150" y="3025825"/>
            <a:ext cx="7717500" cy="35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-25"/>
            <a:ext cx="9144000" cy="5148225"/>
            <a:chOff x="0" y="-25"/>
            <a:chExt cx="9144000" cy="5148225"/>
          </a:xfrm>
        </p:grpSpPr>
        <p:sp>
          <p:nvSpPr>
            <p:cNvPr id="12" name="Google Shape;12;p2"/>
            <p:cNvSpPr/>
            <p:nvPr/>
          </p:nvSpPr>
          <p:spPr>
            <a:xfrm rot="10800000">
              <a:off x="6341700" y="-25"/>
              <a:ext cx="2802300" cy="544200"/>
            </a:xfrm>
            <a:prstGeom prst="round1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0" y="4604000"/>
              <a:ext cx="2802300" cy="544200"/>
            </a:xfrm>
            <a:prstGeom prst="round1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oogle Shape;14;p2"/>
          <p:cNvGrpSpPr/>
          <p:nvPr/>
        </p:nvGrpSpPr>
        <p:grpSpPr>
          <a:xfrm>
            <a:off x="0" y="-1950"/>
            <a:ext cx="9157000" cy="5154000"/>
            <a:chOff x="0" y="-1950"/>
            <a:chExt cx="9157000" cy="5154000"/>
          </a:xfrm>
        </p:grpSpPr>
        <p:cxnSp>
          <p:nvCxnSpPr>
            <p:cNvPr id="15" name="Google Shape;15;p2"/>
            <p:cNvCxnSpPr/>
            <p:nvPr/>
          </p:nvCxnSpPr>
          <p:spPr>
            <a:xfrm rot="10800000">
              <a:off x="3062200" y="4908900"/>
              <a:ext cx="6094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" name="Google Shape;16;p2"/>
            <p:cNvCxnSpPr/>
            <p:nvPr/>
          </p:nvCxnSpPr>
          <p:spPr>
            <a:xfrm rot="10800000">
              <a:off x="0" y="272075"/>
              <a:ext cx="6094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" name="Google Shape;17;p2"/>
            <p:cNvCxnSpPr/>
            <p:nvPr/>
          </p:nvCxnSpPr>
          <p:spPr>
            <a:xfrm rot="10800000">
              <a:off x="272075" y="-1950"/>
              <a:ext cx="0" cy="5154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8" name="Google Shape;18;p2"/>
          <p:cNvGrpSpPr/>
          <p:nvPr/>
        </p:nvGrpSpPr>
        <p:grpSpPr>
          <a:xfrm>
            <a:off x="459420" y="463852"/>
            <a:ext cx="8161570" cy="4214485"/>
            <a:chOff x="459420" y="463852"/>
            <a:chExt cx="8161570" cy="4214485"/>
          </a:xfrm>
        </p:grpSpPr>
        <p:grpSp>
          <p:nvGrpSpPr>
            <p:cNvPr id="19" name="Google Shape;19;p2"/>
            <p:cNvGrpSpPr/>
            <p:nvPr/>
          </p:nvGrpSpPr>
          <p:grpSpPr>
            <a:xfrm>
              <a:off x="459420" y="4354252"/>
              <a:ext cx="659820" cy="324085"/>
              <a:chOff x="754400" y="596000"/>
              <a:chExt cx="781500" cy="383850"/>
            </a:xfrm>
          </p:grpSpPr>
          <p:sp>
            <p:nvSpPr>
              <p:cNvPr id="20" name="Google Shape;20;p2"/>
              <p:cNvSpPr/>
              <p:nvPr/>
            </p:nvSpPr>
            <p:spPr>
              <a:xfrm>
                <a:off x="754400" y="596000"/>
                <a:ext cx="63900" cy="63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74000" y="596000"/>
                <a:ext cx="63900" cy="63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993600" y="596000"/>
                <a:ext cx="63900" cy="63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>
                <a:off x="1113200" y="596000"/>
                <a:ext cx="63900" cy="63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>
                <a:off x="1232800" y="596000"/>
                <a:ext cx="63900" cy="63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1352400" y="596000"/>
                <a:ext cx="63900" cy="63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1472000" y="596000"/>
                <a:ext cx="63900" cy="63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754400" y="699650"/>
                <a:ext cx="63900" cy="63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4000" y="699650"/>
                <a:ext cx="63900" cy="63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29;p2"/>
              <p:cNvSpPr/>
              <p:nvPr/>
            </p:nvSpPr>
            <p:spPr>
              <a:xfrm>
                <a:off x="993600" y="699650"/>
                <a:ext cx="63900" cy="63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30;p2"/>
              <p:cNvSpPr/>
              <p:nvPr/>
            </p:nvSpPr>
            <p:spPr>
              <a:xfrm>
                <a:off x="1113200" y="699650"/>
                <a:ext cx="63900" cy="63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31;p2"/>
              <p:cNvSpPr/>
              <p:nvPr/>
            </p:nvSpPr>
            <p:spPr>
              <a:xfrm>
                <a:off x="1232800" y="699650"/>
                <a:ext cx="63900" cy="63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32;p2"/>
              <p:cNvSpPr/>
              <p:nvPr/>
            </p:nvSpPr>
            <p:spPr>
              <a:xfrm>
                <a:off x="1352400" y="699650"/>
                <a:ext cx="63900" cy="63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33;p2"/>
              <p:cNvSpPr/>
              <p:nvPr/>
            </p:nvSpPr>
            <p:spPr>
              <a:xfrm>
                <a:off x="1472000" y="699650"/>
                <a:ext cx="63900" cy="63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>
                <a:off x="754400" y="803300"/>
                <a:ext cx="63900" cy="63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>
                <a:off x="874000" y="803300"/>
                <a:ext cx="63900" cy="63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36;p2"/>
              <p:cNvSpPr/>
              <p:nvPr/>
            </p:nvSpPr>
            <p:spPr>
              <a:xfrm>
                <a:off x="993600" y="803300"/>
                <a:ext cx="63900" cy="63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37;p2"/>
              <p:cNvSpPr/>
              <p:nvPr/>
            </p:nvSpPr>
            <p:spPr>
              <a:xfrm>
                <a:off x="1113200" y="803300"/>
                <a:ext cx="63900" cy="63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38;p2"/>
              <p:cNvSpPr/>
              <p:nvPr/>
            </p:nvSpPr>
            <p:spPr>
              <a:xfrm>
                <a:off x="1232800" y="803300"/>
                <a:ext cx="63900" cy="63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>
                <a:off x="1352400" y="803300"/>
                <a:ext cx="63900" cy="63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40;p2"/>
              <p:cNvSpPr/>
              <p:nvPr/>
            </p:nvSpPr>
            <p:spPr>
              <a:xfrm>
                <a:off x="1472000" y="803300"/>
                <a:ext cx="63900" cy="63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41;p2"/>
              <p:cNvSpPr/>
              <p:nvPr/>
            </p:nvSpPr>
            <p:spPr>
              <a:xfrm>
                <a:off x="754400" y="915950"/>
                <a:ext cx="63900" cy="63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42;p2"/>
              <p:cNvSpPr/>
              <p:nvPr/>
            </p:nvSpPr>
            <p:spPr>
              <a:xfrm>
                <a:off x="874000" y="915950"/>
                <a:ext cx="63900" cy="63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43;p2"/>
              <p:cNvSpPr/>
              <p:nvPr/>
            </p:nvSpPr>
            <p:spPr>
              <a:xfrm>
                <a:off x="993600" y="915950"/>
                <a:ext cx="63900" cy="63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44;p2"/>
              <p:cNvSpPr/>
              <p:nvPr/>
            </p:nvSpPr>
            <p:spPr>
              <a:xfrm>
                <a:off x="1113200" y="915950"/>
                <a:ext cx="63900" cy="63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45;p2"/>
              <p:cNvSpPr/>
              <p:nvPr/>
            </p:nvSpPr>
            <p:spPr>
              <a:xfrm>
                <a:off x="1232800" y="915950"/>
                <a:ext cx="63900" cy="63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46;p2"/>
              <p:cNvSpPr/>
              <p:nvPr/>
            </p:nvSpPr>
            <p:spPr>
              <a:xfrm>
                <a:off x="1352400" y="915950"/>
                <a:ext cx="63900" cy="63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47;p2"/>
              <p:cNvSpPr/>
              <p:nvPr/>
            </p:nvSpPr>
            <p:spPr>
              <a:xfrm>
                <a:off x="1472000" y="915950"/>
                <a:ext cx="63900" cy="63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8" name="Google Shape;48;p2"/>
            <p:cNvGrpSpPr/>
            <p:nvPr/>
          </p:nvGrpSpPr>
          <p:grpSpPr>
            <a:xfrm>
              <a:off x="7961170" y="463852"/>
              <a:ext cx="659820" cy="324085"/>
              <a:chOff x="754400" y="596000"/>
              <a:chExt cx="781500" cy="383850"/>
            </a:xfrm>
          </p:grpSpPr>
          <p:sp>
            <p:nvSpPr>
              <p:cNvPr id="49" name="Google Shape;49;p2"/>
              <p:cNvSpPr/>
              <p:nvPr/>
            </p:nvSpPr>
            <p:spPr>
              <a:xfrm>
                <a:off x="754400" y="596000"/>
                <a:ext cx="63900" cy="63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50;p2"/>
              <p:cNvSpPr/>
              <p:nvPr/>
            </p:nvSpPr>
            <p:spPr>
              <a:xfrm>
                <a:off x="874000" y="596000"/>
                <a:ext cx="63900" cy="63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51;p2"/>
              <p:cNvSpPr/>
              <p:nvPr/>
            </p:nvSpPr>
            <p:spPr>
              <a:xfrm>
                <a:off x="993600" y="596000"/>
                <a:ext cx="63900" cy="63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52;p2"/>
              <p:cNvSpPr/>
              <p:nvPr/>
            </p:nvSpPr>
            <p:spPr>
              <a:xfrm>
                <a:off x="1113200" y="596000"/>
                <a:ext cx="63900" cy="63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2"/>
              <p:cNvSpPr/>
              <p:nvPr/>
            </p:nvSpPr>
            <p:spPr>
              <a:xfrm>
                <a:off x="1232800" y="596000"/>
                <a:ext cx="63900" cy="63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2"/>
              <p:cNvSpPr/>
              <p:nvPr/>
            </p:nvSpPr>
            <p:spPr>
              <a:xfrm>
                <a:off x="1352400" y="596000"/>
                <a:ext cx="63900" cy="63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55;p2"/>
              <p:cNvSpPr/>
              <p:nvPr/>
            </p:nvSpPr>
            <p:spPr>
              <a:xfrm>
                <a:off x="1472000" y="596000"/>
                <a:ext cx="63900" cy="63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2"/>
              <p:cNvSpPr/>
              <p:nvPr/>
            </p:nvSpPr>
            <p:spPr>
              <a:xfrm>
                <a:off x="754400" y="699650"/>
                <a:ext cx="63900" cy="63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2"/>
              <p:cNvSpPr/>
              <p:nvPr/>
            </p:nvSpPr>
            <p:spPr>
              <a:xfrm>
                <a:off x="874000" y="699650"/>
                <a:ext cx="63900" cy="63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58;p2"/>
              <p:cNvSpPr/>
              <p:nvPr/>
            </p:nvSpPr>
            <p:spPr>
              <a:xfrm>
                <a:off x="993600" y="699650"/>
                <a:ext cx="63900" cy="63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59;p2"/>
              <p:cNvSpPr/>
              <p:nvPr/>
            </p:nvSpPr>
            <p:spPr>
              <a:xfrm>
                <a:off x="1113200" y="699650"/>
                <a:ext cx="63900" cy="63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0;p2"/>
              <p:cNvSpPr/>
              <p:nvPr/>
            </p:nvSpPr>
            <p:spPr>
              <a:xfrm>
                <a:off x="1232800" y="699650"/>
                <a:ext cx="63900" cy="63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2"/>
              <p:cNvSpPr/>
              <p:nvPr/>
            </p:nvSpPr>
            <p:spPr>
              <a:xfrm>
                <a:off x="1352400" y="699650"/>
                <a:ext cx="63900" cy="63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2"/>
              <p:cNvSpPr/>
              <p:nvPr/>
            </p:nvSpPr>
            <p:spPr>
              <a:xfrm>
                <a:off x="1472000" y="699650"/>
                <a:ext cx="63900" cy="63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3;p2"/>
              <p:cNvSpPr/>
              <p:nvPr/>
            </p:nvSpPr>
            <p:spPr>
              <a:xfrm>
                <a:off x="754400" y="803300"/>
                <a:ext cx="63900" cy="63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64;p2"/>
              <p:cNvSpPr/>
              <p:nvPr/>
            </p:nvSpPr>
            <p:spPr>
              <a:xfrm>
                <a:off x="874000" y="803300"/>
                <a:ext cx="63900" cy="63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65;p2"/>
              <p:cNvSpPr/>
              <p:nvPr/>
            </p:nvSpPr>
            <p:spPr>
              <a:xfrm>
                <a:off x="993600" y="803300"/>
                <a:ext cx="63900" cy="63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2"/>
              <p:cNvSpPr/>
              <p:nvPr/>
            </p:nvSpPr>
            <p:spPr>
              <a:xfrm>
                <a:off x="1113200" y="803300"/>
                <a:ext cx="63900" cy="63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2"/>
              <p:cNvSpPr/>
              <p:nvPr/>
            </p:nvSpPr>
            <p:spPr>
              <a:xfrm>
                <a:off x="1232800" y="803300"/>
                <a:ext cx="63900" cy="63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2"/>
              <p:cNvSpPr/>
              <p:nvPr/>
            </p:nvSpPr>
            <p:spPr>
              <a:xfrm>
                <a:off x="1352400" y="803300"/>
                <a:ext cx="63900" cy="63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2"/>
              <p:cNvSpPr/>
              <p:nvPr/>
            </p:nvSpPr>
            <p:spPr>
              <a:xfrm>
                <a:off x="1472000" y="803300"/>
                <a:ext cx="63900" cy="63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0;p2"/>
              <p:cNvSpPr/>
              <p:nvPr/>
            </p:nvSpPr>
            <p:spPr>
              <a:xfrm>
                <a:off x="754400" y="915950"/>
                <a:ext cx="63900" cy="63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71;p2"/>
              <p:cNvSpPr/>
              <p:nvPr/>
            </p:nvSpPr>
            <p:spPr>
              <a:xfrm>
                <a:off x="874000" y="915950"/>
                <a:ext cx="63900" cy="63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2"/>
              <p:cNvSpPr/>
              <p:nvPr/>
            </p:nvSpPr>
            <p:spPr>
              <a:xfrm>
                <a:off x="993600" y="915950"/>
                <a:ext cx="63900" cy="63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2"/>
              <p:cNvSpPr/>
              <p:nvPr/>
            </p:nvSpPr>
            <p:spPr>
              <a:xfrm>
                <a:off x="1113200" y="915950"/>
                <a:ext cx="63900" cy="63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2"/>
              <p:cNvSpPr/>
              <p:nvPr/>
            </p:nvSpPr>
            <p:spPr>
              <a:xfrm>
                <a:off x="1232800" y="915950"/>
                <a:ext cx="63900" cy="63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2"/>
              <p:cNvSpPr/>
              <p:nvPr/>
            </p:nvSpPr>
            <p:spPr>
              <a:xfrm>
                <a:off x="1352400" y="915950"/>
                <a:ext cx="63900" cy="63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76;p2"/>
              <p:cNvSpPr/>
              <p:nvPr/>
            </p:nvSpPr>
            <p:spPr>
              <a:xfrm>
                <a:off x="1472000" y="915950"/>
                <a:ext cx="63900" cy="63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7" name="Google Shape;77;p2"/>
          <p:cNvGrpSpPr/>
          <p:nvPr/>
        </p:nvGrpSpPr>
        <p:grpSpPr>
          <a:xfrm>
            <a:off x="538025" y="96875"/>
            <a:ext cx="9400275" cy="4507134"/>
            <a:chOff x="538025" y="96875"/>
            <a:chExt cx="9400275" cy="4507134"/>
          </a:xfrm>
        </p:grpSpPr>
        <p:sp>
          <p:nvSpPr>
            <p:cNvPr id="78" name="Google Shape;78;p2"/>
            <p:cNvSpPr/>
            <p:nvPr/>
          </p:nvSpPr>
          <p:spPr>
            <a:xfrm>
              <a:off x="538025" y="96875"/>
              <a:ext cx="350400" cy="350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8347700" y="3013409"/>
              <a:ext cx="1590600" cy="1590600"/>
            </a:xfrm>
            <a:prstGeom prst="pie">
              <a:avLst>
                <a:gd name="adj1" fmla="val 5411027"/>
                <a:gd name="adj2" fmla="val 1620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1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81" name="Google Shape;1381;p29"/>
          <p:cNvGrpSpPr/>
          <p:nvPr/>
        </p:nvGrpSpPr>
        <p:grpSpPr>
          <a:xfrm>
            <a:off x="0" y="272075"/>
            <a:ext cx="9157000" cy="4636825"/>
            <a:chOff x="0" y="272075"/>
            <a:chExt cx="9157000" cy="4636825"/>
          </a:xfrm>
        </p:grpSpPr>
        <p:cxnSp>
          <p:nvCxnSpPr>
            <p:cNvPr id="1382" name="Google Shape;1382;p29"/>
            <p:cNvCxnSpPr/>
            <p:nvPr/>
          </p:nvCxnSpPr>
          <p:spPr>
            <a:xfrm rot="10800000">
              <a:off x="3062200" y="4908900"/>
              <a:ext cx="6094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83" name="Google Shape;1383;p29"/>
            <p:cNvCxnSpPr/>
            <p:nvPr/>
          </p:nvCxnSpPr>
          <p:spPr>
            <a:xfrm rot="10800000">
              <a:off x="0" y="272075"/>
              <a:ext cx="6094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384" name="Google Shape;1384;p29"/>
          <p:cNvGrpSpPr/>
          <p:nvPr/>
        </p:nvGrpSpPr>
        <p:grpSpPr>
          <a:xfrm flipH="1">
            <a:off x="8250460" y="1023590"/>
            <a:ext cx="659820" cy="324085"/>
            <a:chOff x="754400" y="596000"/>
            <a:chExt cx="781500" cy="383850"/>
          </a:xfrm>
        </p:grpSpPr>
        <p:sp>
          <p:nvSpPr>
            <p:cNvPr id="1385" name="Google Shape;1385;p29"/>
            <p:cNvSpPr/>
            <p:nvPr/>
          </p:nvSpPr>
          <p:spPr>
            <a:xfrm>
              <a:off x="754400" y="596000"/>
              <a:ext cx="63900" cy="639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29"/>
            <p:cNvSpPr/>
            <p:nvPr/>
          </p:nvSpPr>
          <p:spPr>
            <a:xfrm>
              <a:off x="874000" y="596000"/>
              <a:ext cx="63900" cy="639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29"/>
            <p:cNvSpPr/>
            <p:nvPr/>
          </p:nvSpPr>
          <p:spPr>
            <a:xfrm>
              <a:off x="993600" y="596000"/>
              <a:ext cx="63900" cy="639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29"/>
            <p:cNvSpPr/>
            <p:nvPr/>
          </p:nvSpPr>
          <p:spPr>
            <a:xfrm>
              <a:off x="1113200" y="596000"/>
              <a:ext cx="63900" cy="639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29"/>
            <p:cNvSpPr/>
            <p:nvPr/>
          </p:nvSpPr>
          <p:spPr>
            <a:xfrm>
              <a:off x="1232800" y="596000"/>
              <a:ext cx="63900" cy="639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29"/>
            <p:cNvSpPr/>
            <p:nvPr/>
          </p:nvSpPr>
          <p:spPr>
            <a:xfrm>
              <a:off x="1352400" y="596000"/>
              <a:ext cx="63900" cy="639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29"/>
            <p:cNvSpPr/>
            <p:nvPr/>
          </p:nvSpPr>
          <p:spPr>
            <a:xfrm>
              <a:off x="1472000" y="596000"/>
              <a:ext cx="63900" cy="639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29"/>
            <p:cNvSpPr/>
            <p:nvPr/>
          </p:nvSpPr>
          <p:spPr>
            <a:xfrm>
              <a:off x="754400" y="699650"/>
              <a:ext cx="63900" cy="639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29"/>
            <p:cNvSpPr/>
            <p:nvPr/>
          </p:nvSpPr>
          <p:spPr>
            <a:xfrm>
              <a:off x="874000" y="699650"/>
              <a:ext cx="63900" cy="639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29"/>
            <p:cNvSpPr/>
            <p:nvPr/>
          </p:nvSpPr>
          <p:spPr>
            <a:xfrm>
              <a:off x="993600" y="699650"/>
              <a:ext cx="63900" cy="639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29"/>
            <p:cNvSpPr/>
            <p:nvPr/>
          </p:nvSpPr>
          <p:spPr>
            <a:xfrm>
              <a:off x="1113200" y="699650"/>
              <a:ext cx="63900" cy="639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29"/>
            <p:cNvSpPr/>
            <p:nvPr/>
          </p:nvSpPr>
          <p:spPr>
            <a:xfrm>
              <a:off x="1232800" y="699650"/>
              <a:ext cx="63900" cy="639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29"/>
            <p:cNvSpPr/>
            <p:nvPr/>
          </p:nvSpPr>
          <p:spPr>
            <a:xfrm>
              <a:off x="1352400" y="699650"/>
              <a:ext cx="63900" cy="639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29"/>
            <p:cNvSpPr/>
            <p:nvPr/>
          </p:nvSpPr>
          <p:spPr>
            <a:xfrm>
              <a:off x="1472000" y="699650"/>
              <a:ext cx="63900" cy="639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29"/>
            <p:cNvSpPr/>
            <p:nvPr/>
          </p:nvSpPr>
          <p:spPr>
            <a:xfrm>
              <a:off x="754400" y="803300"/>
              <a:ext cx="63900" cy="639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29"/>
            <p:cNvSpPr/>
            <p:nvPr/>
          </p:nvSpPr>
          <p:spPr>
            <a:xfrm>
              <a:off x="874000" y="803300"/>
              <a:ext cx="63900" cy="639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29"/>
            <p:cNvSpPr/>
            <p:nvPr/>
          </p:nvSpPr>
          <p:spPr>
            <a:xfrm>
              <a:off x="993600" y="803300"/>
              <a:ext cx="63900" cy="639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29"/>
            <p:cNvSpPr/>
            <p:nvPr/>
          </p:nvSpPr>
          <p:spPr>
            <a:xfrm>
              <a:off x="1113200" y="803300"/>
              <a:ext cx="63900" cy="639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29"/>
            <p:cNvSpPr/>
            <p:nvPr/>
          </p:nvSpPr>
          <p:spPr>
            <a:xfrm>
              <a:off x="1232800" y="803300"/>
              <a:ext cx="63900" cy="639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29"/>
            <p:cNvSpPr/>
            <p:nvPr/>
          </p:nvSpPr>
          <p:spPr>
            <a:xfrm>
              <a:off x="1352400" y="803300"/>
              <a:ext cx="63900" cy="639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29"/>
            <p:cNvSpPr/>
            <p:nvPr/>
          </p:nvSpPr>
          <p:spPr>
            <a:xfrm>
              <a:off x="1472000" y="803300"/>
              <a:ext cx="63900" cy="639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29"/>
            <p:cNvSpPr/>
            <p:nvPr/>
          </p:nvSpPr>
          <p:spPr>
            <a:xfrm>
              <a:off x="754400" y="915950"/>
              <a:ext cx="63900" cy="639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29"/>
            <p:cNvSpPr/>
            <p:nvPr/>
          </p:nvSpPr>
          <p:spPr>
            <a:xfrm>
              <a:off x="874000" y="915950"/>
              <a:ext cx="63900" cy="639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29"/>
            <p:cNvSpPr/>
            <p:nvPr/>
          </p:nvSpPr>
          <p:spPr>
            <a:xfrm>
              <a:off x="993600" y="915950"/>
              <a:ext cx="63900" cy="639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29"/>
            <p:cNvSpPr/>
            <p:nvPr/>
          </p:nvSpPr>
          <p:spPr>
            <a:xfrm>
              <a:off x="1113200" y="915950"/>
              <a:ext cx="63900" cy="639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29"/>
            <p:cNvSpPr/>
            <p:nvPr/>
          </p:nvSpPr>
          <p:spPr>
            <a:xfrm>
              <a:off x="1232800" y="915950"/>
              <a:ext cx="63900" cy="639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29"/>
            <p:cNvSpPr/>
            <p:nvPr/>
          </p:nvSpPr>
          <p:spPr>
            <a:xfrm>
              <a:off x="1352400" y="915950"/>
              <a:ext cx="63900" cy="639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29"/>
            <p:cNvSpPr/>
            <p:nvPr/>
          </p:nvSpPr>
          <p:spPr>
            <a:xfrm>
              <a:off x="1472000" y="915950"/>
              <a:ext cx="63900" cy="639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13" name="Google Shape;1413;p29"/>
          <p:cNvGrpSpPr/>
          <p:nvPr/>
        </p:nvGrpSpPr>
        <p:grpSpPr>
          <a:xfrm>
            <a:off x="-806100" y="960734"/>
            <a:ext cx="9750400" cy="4132316"/>
            <a:chOff x="-806100" y="960734"/>
            <a:chExt cx="9750400" cy="4132316"/>
          </a:xfrm>
        </p:grpSpPr>
        <p:sp>
          <p:nvSpPr>
            <p:cNvPr id="1414" name="Google Shape;1414;p29"/>
            <p:cNvSpPr/>
            <p:nvPr/>
          </p:nvSpPr>
          <p:spPr>
            <a:xfrm>
              <a:off x="8593900" y="4742650"/>
              <a:ext cx="350400" cy="350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29"/>
            <p:cNvSpPr/>
            <p:nvPr/>
          </p:nvSpPr>
          <p:spPr>
            <a:xfrm flipH="1">
              <a:off x="-806100" y="960734"/>
              <a:ext cx="1590600" cy="1590600"/>
            </a:xfrm>
            <a:prstGeom prst="pie">
              <a:avLst>
                <a:gd name="adj1" fmla="val 5411027"/>
                <a:gd name="adj2" fmla="val 1620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3"/>
          <p:cNvSpPr txBox="1">
            <a:spLocks noGrp="1"/>
          </p:cNvSpPr>
          <p:nvPr>
            <p:ph type="title"/>
          </p:nvPr>
        </p:nvSpPr>
        <p:spPr>
          <a:xfrm>
            <a:off x="2845225" y="1860775"/>
            <a:ext cx="5067600" cy="121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82" name="Google Shape;82;p3"/>
          <p:cNvSpPr txBox="1">
            <a:spLocks noGrp="1"/>
          </p:cNvSpPr>
          <p:nvPr>
            <p:ph type="title" idx="2" hasCustomPrompt="1"/>
          </p:nvPr>
        </p:nvSpPr>
        <p:spPr>
          <a:xfrm>
            <a:off x="964400" y="2009725"/>
            <a:ext cx="1419300" cy="915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grpSp>
        <p:nvGrpSpPr>
          <p:cNvPr id="83" name="Google Shape;83;p3"/>
          <p:cNvGrpSpPr/>
          <p:nvPr/>
        </p:nvGrpSpPr>
        <p:grpSpPr>
          <a:xfrm flipH="1">
            <a:off x="6500" y="-25"/>
            <a:ext cx="9144000" cy="5148225"/>
            <a:chOff x="0" y="-25"/>
            <a:chExt cx="9144000" cy="5148225"/>
          </a:xfrm>
        </p:grpSpPr>
        <p:sp>
          <p:nvSpPr>
            <p:cNvPr id="84" name="Google Shape;84;p3"/>
            <p:cNvSpPr/>
            <p:nvPr/>
          </p:nvSpPr>
          <p:spPr>
            <a:xfrm rot="10800000">
              <a:off x="6341700" y="-25"/>
              <a:ext cx="2802300" cy="544200"/>
            </a:xfrm>
            <a:prstGeom prst="round1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3"/>
            <p:cNvSpPr/>
            <p:nvPr/>
          </p:nvSpPr>
          <p:spPr>
            <a:xfrm>
              <a:off x="0" y="4604000"/>
              <a:ext cx="2802300" cy="544200"/>
            </a:xfrm>
            <a:prstGeom prst="round1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" name="Google Shape;86;p3"/>
          <p:cNvGrpSpPr/>
          <p:nvPr/>
        </p:nvGrpSpPr>
        <p:grpSpPr>
          <a:xfrm flipH="1">
            <a:off x="-6500" y="-1950"/>
            <a:ext cx="9157000" cy="5154000"/>
            <a:chOff x="0" y="-1950"/>
            <a:chExt cx="9157000" cy="5154000"/>
          </a:xfrm>
        </p:grpSpPr>
        <p:cxnSp>
          <p:nvCxnSpPr>
            <p:cNvPr id="87" name="Google Shape;87;p3"/>
            <p:cNvCxnSpPr/>
            <p:nvPr/>
          </p:nvCxnSpPr>
          <p:spPr>
            <a:xfrm rot="10800000">
              <a:off x="3062200" y="4908900"/>
              <a:ext cx="6094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8" name="Google Shape;88;p3"/>
            <p:cNvCxnSpPr/>
            <p:nvPr/>
          </p:nvCxnSpPr>
          <p:spPr>
            <a:xfrm rot="10800000">
              <a:off x="0" y="272075"/>
              <a:ext cx="6094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9" name="Google Shape;89;p3"/>
            <p:cNvCxnSpPr/>
            <p:nvPr/>
          </p:nvCxnSpPr>
          <p:spPr>
            <a:xfrm rot="10800000">
              <a:off x="272075" y="-1950"/>
              <a:ext cx="0" cy="5154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90" name="Google Shape;90;p3"/>
          <p:cNvGrpSpPr/>
          <p:nvPr/>
        </p:nvGrpSpPr>
        <p:grpSpPr>
          <a:xfrm flipH="1">
            <a:off x="529510" y="463852"/>
            <a:ext cx="8161570" cy="4214485"/>
            <a:chOff x="459420" y="463852"/>
            <a:chExt cx="8161570" cy="4214485"/>
          </a:xfrm>
        </p:grpSpPr>
        <p:grpSp>
          <p:nvGrpSpPr>
            <p:cNvPr id="91" name="Google Shape;91;p3"/>
            <p:cNvGrpSpPr/>
            <p:nvPr/>
          </p:nvGrpSpPr>
          <p:grpSpPr>
            <a:xfrm>
              <a:off x="459420" y="4354252"/>
              <a:ext cx="659820" cy="324085"/>
              <a:chOff x="754400" y="596000"/>
              <a:chExt cx="781500" cy="383850"/>
            </a:xfrm>
          </p:grpSpPr>
          <p:sp>
            <p:nvSpPr>
              <p:cNvPr id="92" name="Google Shape;92;p3"/>
              <p:cNvSpPr/>
              <p:nvPr/>
            </p:nvSpPr>
            <p:spPr>
              <a:xfrm>
                <a:off x="754400" y="596000"/>
                <a:ext cx="63900" cy="63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3"/>
              <p:cNvSpPr/>
              <p:nvPr/>
            </p:nvSpPr>
            <p:spPr>
              <a:xfrm>
                <a:off x="874000" y="596000"/>
                <a:ext cx="63900" cy="63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3"/>
              <p:cNvSpPr/>
              <p:nvPr/>
            </p:nvSpPr>
            <p:spPr>
              <a:xfrm>
                <a:off x="993600" y="596000"/>
                <a:ext cx="63900" cy="63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95;p3"/>
              <p:cNvSpPr/>
              <p:nvPr/>
            </p:nvSpPr>
            <p:spPr>
              <a:xfrm>
                <a:off x="1113200" y="596000"/>
                <a:ext cx="63900" cy="63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96;p3"/>
              <p:cNvSpPr/>
              <p:nvPr/>
            </p:nvSpPr>
            <p:spPr>
              <a:xfrm>
                <a:off x="1232800" y="596000"/>
                <a:ext cx="63900" cy="63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3"/>
              <p:cNvSpPr/>
              <p:nvPr/>
            </p:nvSpPr>
            <p:spPr>
              <a:xfrm>
                <a:off x="1352400" y="596000"/>
                <a:ext cx="63900" cy="63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98;p3"/>
              <p:cNvSpPr/>
              <p:nvPr/>
            </p:nvSpPr>
            <p:spPr>
              <a:xfrm>
                <a:off x="1472000" y="596000"/>
                <a:ext cx="63900" cy="63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99;p3"/>
              <p:cNvSpPr/>
              <p:nvPr/>
            </p:nvSpPr>
            <p:spPr>
              <a:xfrm>
                <a:off x="754400" y="699650"/>
                <a:ext cx="63900" cy="63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100;p3"/>
              <p:cNvSpPr/>
              <p:nvPr/>
            </p:nvSpPr>
            <p:spPr>
              <a:xfrm>
                <a:off x="874000" y="699650"/>
                <a:ext cx="63900" cy="63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01;p3"/>
              <p:cNvSpPr/>
              <p:nvPr/>
            </p:nvSpPr>
            <p:spPr>
              <a:xfrm>
                <a:off x="993600" y="699650"/>
                <a:ext cx="63900" cy="63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3"/>
              <p:cNvSpPr/>
              <p:nvPr/>
            </p:nvSpPr>
            <p:spPr>
              <a:xfrm>
                <a:off x="1113200" y="699650"/>
                <a:ext cx="63900" cy="63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103;p3"/>
              <p:cNvSpPr/>
              <p:nvPr/>
            </p:nvSpPr>
            <p:spPr>
              <a:xfrm>
                <a:off x="1232800" y="699650"/>
                <a:ext cx="63900" cy="63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104;p3"/>
              <p:cNvSpPr/>
              <p:nvPr/>
            </p:nvSpPr>
            <p:spPr>
              <a:xfrm>
                <a:off x="1352400" y="699650"/>
                <a:ext cx="63900" cy="63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105;p3"/>
              <p:cNvSpPr/>
              <p:nvPr/>
            </p:nvSpPr>
            <p:spPr>
              <a:xfrm>
                <a:off x="1472000" y="699650"/>
                <a:ext cx="63900" cy="63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106;p3"/>
              <p:cNvSpPr/>
              <p:nvPr/>
            </p:nvSpPr>
            <p:spPr>
              <a:xfrm>
                <a:off x="754400" y="803300"/>
                <a:ext cx="63900" cy="63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107;p3"/>
              <p:cNvSpPr/>
              <p:nvPr/>
            </p:nvSpPr>
            <p:spPr>
              <a:xfrm>
                <a:off x="874000" y="803300"/>
                <a:ext cx="63900" cy="63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108;p3"/>
              <p:cNvSpPr/>
              <p:nvPr/>
            </p:nvSpPr>
            <p:spPr>
              <a:xfrm>
                <a:off x="993600" y="803300"/>
                <a:ext cx="63900" cy="63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109;p3"/>
              <p:cNvSpPr/>
              <p:nvPr/>
            </p:nvSpPr>
            <p:spPr>
              <a:xfrm>
                <a:off x="1113200" y="803300"/>
                <a:ext cx="63900" cy="63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110;p3"/>
              <p:cNvSpPr/>
              <p:nvPr/>
            </p:nvSpPr>
            <p:spPr>
              <a:xfrm>
                <a:off x="1232800" y="803300"/>
                <a:ext cx="63900" cy="63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111;p3"/>
              <p:cNvSpPr/>
              <p:nvPr/>
            </p:nvSpPr>
            <p:spPr>
              <a:xfrm>
                <a:off x="1352400" y="803300"/>
                <a:ext cx="63900" cy="63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112;p3"/>
              <p:cNvSpPr/>
              <p:nvPr/>
            </p:nvSpPr>
            <p:spPr>
              <a:xfrm>
                <a:off x="1472000" y="803300"/>
                <a:ext cx="63900" cy="63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113;p3"/>
              <p:cNvSpPr/>
              <p:nvPr/>
            </p:nvSpPr>
            <p:spPr>
              <a:xfrm>
                <a:off x="754400" y="915950"/>
                <a:ext cx="63900" cy="63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114;p3"/>
              <p:cNvSpPr/>
              <p:nvPr/>
            </p:nvSpPr>
            <p:spPr>
              <a:xfrm>
                <a:off x="874000" y="915950"/>
                <a:ext cx="63900" cy="63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115;p3"/>
              <p:cNvSpPr/>
              <p:nvPr/>
            </p:nvSpPr>
            <p:spPr>
              <a:xfrm>
                <a:off x="993600" y="915950"/>
                <a:ext cx="63900" cy="63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6;p3"/>
              <p:cNvSpPr/>
              <p:nvPr/>
            </p:nvSpPr>
            <p:spPr>
              <a:xfrm>
                <a:off x="1113200" y="915950"/>
                <a:ext cx="63900" cy="63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17;p3"/>
              <p:cNvSpPr/>
              <p:nvPr/>
            </p:nvSpPr>
            <p:spPr>
              <a:xfrm>
                <a:off x="1232800" y="915950"/>
                <a:ext cx="63900" cy="63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118;p3"/>
              <p:cNvSpPr/>
              <p:nvPr/>
            </p:nvSpPr>
            <p:spPr>
              <a:xfrm>
                <a:off x="1352400" y="915950"/>
                <a:ext cx="63900" cy="63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119;p3"/>
              <p:cNvSpPr/>
              <p:nvPr/>
            </p:nvSpPr>
            <p:spPr>
              <a:xfrm>
                <a:off x="1472000" y="915950"/>
                <a:ext cx="63900" cy="63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0" name="Google Shape;120;p3"/>
            <p:cNvGrpSpPr/>
            <p:nvPr/>
          </p:nvGrpSpPr>
          <p:grpSpPr>
            <a:xfrm>
              <a:off x="7961170" y="463852"/>
              <a:ext cx="659820" cy="324085"/>
              <a:chOff x="754400" y="596000"/>
              <a:chExt cx="781500" cy="383850"/>
            </a:xfrm>
          </p:grpSpPr>
          <p:sp>
            <p:nvSpPr>
              <p:cNvPr id="121" name="Google Shape;121;p3"/>
              <p:cNvSpPr/>
              <p:nvPr/>
            </p:nvSpPr>
            <p:spPr>
              <a:xfrm>
                <a:off x="754400" y="596000"/>
                <a:ext cx="63900" cy="63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22;p3"/>
              <p:cNvSpPr/>
              <p:nvPr/>
            </p:nvSpPr>
            <p:spPr>
              <a:xfrm>
                <a:off x="874000" y="596000"/>
                <a:ext cx="63900" cy="63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23;p3"/>
              <p:cNvSpPr/>
              <p:nvPr/>
            </p:nvSpPr>
            <p:spPr>
              <a:xfrm>
                <a:off x="993600" y="596000"/>
                <a:ext cx="63900" cy="63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3"/>
              <p:cNvSpPr/>
              <p:nvPr/>
            </p:nvSpPr>
            <p:spPr>
              <a:xfrm>
                <a:off x="1113200" y="596000"/>
                <a:ext cx="63900" cy="63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125;p3"/>
              <p:cNvSpPr/>
              <p:nvPr/>
            </p:nvSpPr>
            <p:spPr>
              <a:xfrm>
                <a:off x="1232800" y="596000"/>
                <a:ext cx="63900" cy="63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126;p3"/>
              <p:cNvSpPr/>
              <p:nvPr/>
            </p:nvSpPr>
            <p:spPr>
              <a:xfrm>
                <a:off x="1352400" y="596000"/>
                <a:ext cx="63900" cy="63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27;p3"/>
              <p:cNvSpPr/>
              <p:nvPr/>
            </p:nvSpPr>
            <p:spPr>
              <a:xfrm>
                <a:off x="1472000" y="596000"/>
                <a:ext cx="63900" cy="63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28;p3"/>
              <p:cNvSpPr/>
              <p:nvPr/>
            </p:nvSpPr>
            <p:spPr>
              <a:xfrm>
                <a:off x="754400" y="699650"/>
                <a:ext cx="63900" cy="63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29;p3"/>
              <p:cNvSpPr/>
              <p:nvPr/>
            </p:nvSpPr>
            <p:spPr>
              <a:xfrm>
                <a:off x="874000" y="699650"/>
                <a:ext cx="63900" cy="63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130;p3"/>
              <p:cNvSpPr/>
              <p:nvPr/>
            </p:nvSpPr>
            <p:spPr>
              <a:xfrm>
                <a:off x="993600" y="699650"/>
                <a:ext cx="63900" cy="63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131;p3"/>
              <p:cNvSpPr/>
              <p:nvPr/>
            </p:nvSpPr>
            <p:spPr>
              <a:xfrm>
                <a:off x="1113200" y="699650"/>
                <a:ext cx="63900" cy="63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32;p3"/>
              <p:cNvSpPr/>
              <p:nvPr/>
            </p:nvSpPr>
            <p:spPr>
              <a:xfrm>
                <a:off x="1232800" y="699650"/>
                <a:ext cx="63900" cy="63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33;p3"/>
              <p:cNvSpPr/>
              <p:nvPr/>
            </p:nvSpPr>
            <p:spPr>
              <a:xfrm>
                <a:off x="1352400" y="699650"/>
                <a:ext cx="63900" cy="63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34;p3"/>
              <p:cNvSpPr/>
              <p:nvPr/>
            </p:nvSpPr>
            <p:spPr>
              <a:xfrm>
                <a:off x="1472000" y="699650"/>
                <a:ext cx="63900" cy="63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135;p3"/>
              <p:cNvSpPr/>
              <p:nvPr/>
            </p:nvSpPr>
            <p:spPr>
              <a:xfrm>
                <a:off x="754400" y="803300"/>
                <a:ext cx="63900" cy="63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136;p3"/>
              <p:cNvSpPr/>
              <p:nvPr/>
            </p:nvSpPr>
            <p:spPr>
              <a:xfrm>
                <a:off x="874000" y="803300"/>
                <a:ext cx="63900" cy="63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137;p3"/>
              <p:cNvSpPr/>
              <p:nvPr/>
            </p:nvSpPr>
            <p:spPr>
              <a:xfrm>
                <a:off x="993600" y="803300"/>
                <a:ext cx="63900" cy="63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38;p3"/>
              <p:cNvSpPr/>
              <p:nvPr/>
            </p:nvSpPr>
            <p:spPr>
              <a:xfrm>
                <a:off x="1113200" y="803300"/>
                <a:ext cx="63900" cy="63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139;p3"/>
              <p:cNvSpPr/>
              <p:nvPr/>
            </p:nvSpPr>
            <p:spPr>
              <a:xfrm>
                <a:off x="1232800" y="803300"/>
                <a:ext cx="63900" cy="63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140;p3"/>
              <p:cNvSpPr/>
              <p:nvPr/>
            </p:nvSpPr>
            <p:spPr>
              <a:xfrm>
                <a:off x="1352400" y="803300"/>
                <a:ext cx="63900" cy="63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41;p3"/>
              <p:cNvSpPr/>
              <p:nvPr/>
            </p:nvSpPr>
            <p:spPr>
              <a:xfrm>
                <a:off x="1472000" y="803300"/>
                <a:ext cx="63900" cy="63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42;p3"/>
              <p:cNvSpPr/>
              <p:nvPr/>
            </p:nvSpPr>
            <p:spPr>
              <a:xfrm>
                <a:off x="754400" y="915950"/>
                <a:ext cx="63900" cy="63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143;p3"/>
              <p:cNvSpPr/>
              <p:nvPr/>
            </p:nvSpPr>
            <p:spPr>
              <a:xfrm>
                <a:off x="874000" y="915950"/>
                <a:ext cx="63900" cy="63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144;p3"/>
              <p:cNvSpPr/>
              <p:nvPr/>
            </p:nvSpPr>
            <p:spPr>
              <a:xfrm>
                <a:off x="993600" y="915950"/>
                <a:ext cx="63900" cy="63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3"/>
              <p:cNvSpPr/>
              <p:nvPr/>
            </p:nvSpPr>
            <p:spPr>
              <a:xfrm>
                <a:off x="1113200" y="915950"/>
                <a:ext cx="63900" cy="63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3"/>
              <p:cNvSpPr/>
              <p:nvPr/>
            </p:nvSpPr>
            <p:spPr>
              <a:xfrm>
                <a:off x="1232800" y="915950"/>
                <a:ext cx="63900" cy="63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3"/>
              <p:cNvSpPr/>
              <p:nvPr/>
            </p:nvSpPr>
            <p:spPr>
              <a:xfrm>
                <a:off x="1352400" y="915950"/>
                <a:ext cx="63900" cy="63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148;p3"/>
              <p:cNvSpPr/>
              <p:nvPr/>
            </p:nvSpPr>
            <p:spPr>
              <a:xfrm>
                <a:off x="1472000" y="915950"/>
                <a:ext cx="63900" cy="63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49" name="Google Shape;149;p3"/>
          <p:cNvSpPr/>
          <p:nvPr/>
        </p:nvSpPr>
        <p:spPr>
          <a:xfrm rot="5400000">
            <a:off x="344850" y="4355284"/>
            <a:ext cx="1590600" cy="1590600"/>
          </a:xfrm>
          <a:prstGeom prst="pie">
            <a:avLst>
              <a:gd name="adj1" fmla="val 5411027"/>
              <a:gd name="adj2" fmla="val 1620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202" name="Google Shape;202;p6"/>
          <p:cNvGrpSpPr/>
          <p:nvPr/>
        </p:nvGrpSpPr>
        <p:grpSpPr>
          <a:xfrm>
            <a:off x="0" y="272075"/>
            <a:ext cx="9157000" cy="4636825"/>
            <a:chOff x="0" y="272075"/>
            <a:chExt cx="9157000" cy="4636825"/>
          </a:xfrm>
        </p:grpSpPr>
        <p:cxnSp>
          <p:nvCxnSpPr>
            <p:cNvPr id="203" name="Google Shape;203;p6"/>
            <p:cNvCxnSpPr/>
            <p:nvPr/>
          </p:nvCxnSpPr>
          <p:spPr>
            <a:xfrm rot="10800000">
              <a:off x="3062200" y="4908900"/>
              <a:ext cx="6094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4" name="Google Shape;204;p6"/>
            <p:cNvCxnSpPr/>
            <p:nvPr/>
          </p:nvCxnSpPr>
          <p:spPr>
            <a:xfrm rot="10800000">
              <a:off x="0" y="272075"/>
              <a:ext cx="6094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05" name="Google Shape;205;p6"/>
          <p:cNvSpPr/>
          <p:nvPr/>
        </p:nvSpPr>
        <p:spPr>
          <a:xfrm>
            <a:off x="88250" y="94625"/>
            <a:ext cx="350400" cy="3504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6" name="Google Shape;206;p6"/>
          <p:cNvGrpSpPr/>
          <p:nvPr/>
        </p:nvGrpSpPr>
        <p:grpSpPr>
          <a:xfrm flipH="1">
            <a:off x="0" y="-228625"/>
            <a:ext cx="9220200" cy="5376725"/>
            <a:chOff x="-76200" y="-228625"/>
            <a:chExt cx="9220200" cy="5376725"/>
          </a:xfrm>
        </p:grpSpPr>
        <p:sp>
          <p:nvSpPr>
            <p:cNvPr id="207" name="Google Shape;207;p6"/>
            <p:cNvSpPr/>
            <p:nvPr/>
          </p:nvSpPr>
          <p:spPr>
            <a:xfrm rot="10800000" flipH="1">
              <a:off x="-76200" y="-228625"/>
              <a:ext cx="2802300" cy="544200"/>
            </a:xfrm>
            <a:prstGeom prst="round1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6"/>
            <p:cNvSpPr/>
            <p:nvPr/>
          </p:nvSpPr>
          <p:spPr>
            <a:xfrm flipH="1">
              <a:off x="6793500" y="4724800"/>
              <a:ext cx="2350500" cy="423300"/>
            </a:xfrm>
            <a:prstGeom prst="round1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9" name="Google Shape;209;p6"/>
          <p:cNvGrpSpPr/>
          <p:nvPr/>
        </p:nvGrpSpPr>
        <p:grpSpPr>
          <a:xfrm>
            <a:off x="8250195" y="68652"/>
            <a:ext cx="659820" cy="324085"/>
            <a:chOff x="754400" y="596000"/>
            <a:chExt cx="781500" cy="383850"/>
          </a:xfrm>
        </p:grpSpPr>
        <p:sp>
          <p:nvSpPr>
            <p:cNvPr id="210" name="Google Shape;210;p6"/>
            <p:cNvSpPr/>
            <p:nvPr/>
          </p:nvSpPr>
          <p:spPr>
            <a:xfrm>
              <a:off x="754400" y="596000"/>
              <a:ext cx="63900" cy="639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6"/>
            <p:cNvSpPr/>
            <p:nvPr/>
          </p:nvSpPr>
          <p:spPr>
            <a:xfrm>
              <a:off x="874000" y="596000"/>
              <a:ext cx="63900" cy="639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6"/>
            <p:cNvSpPr/>
            <p:nvPr/>
          </p:nvSpPr>
          <p:spPr>
            <a:xfrm>
              <a:off x="993600" y="596000"/>
              <a:ext cx="63900" cy="639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6"/>
            <p:cNvSpPr/>
            <p:nvPr/>
          </p:nvSpPr>
          <p:spPr>
            <a:xfrm>
              <a:off x="1113200" y="596000"/>
              <a:ext cx="63900" cy="639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6"/>
            <p:cNvSpPr/>
            <p:nvPr/>
          </p:nvSpPr>
          <p:spPr>
            <a:xfrm>
              <a:off x="1232800" y="596000"/>
              <a:ext cx="63900" cy="639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6"/>
            <p:cNvSpPr/>
            <p:nvPr/>
          </p:nvSpPr>
          <p:spPr>
            <a:xfrm>
              <a:off x="1352400" y="596000"/>
              <a:ext cx="63900" cy="639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6"/>
            <p:cNvSpPr/>
            <p:nvPr/>
          </p:nvSpPr>
          <p:spPr>
            <a:xfrm>
              <a:off x="1472000" y="596000"/>
              <a:ext cx="63900" cy="639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6"/>
            <p:cNvSpPr/>
            <p:nvPr/>
          </p:nvSpPr>
          <p:spPr>
            <a:xfrm>
              <a:off x="754400" y="699650"/>
              <a:ext cx="63900" cy="639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6"/>
            <p:cNvSpPr/>
            <p:nvPr/>
          </p:nvSpPr>
          <p:spPr>
            <a:xfrm>
              <a:off x="874000" y="699650"/>
              <a:ext cx="63900" cy="639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6"/>
            <p:cNvSpPr/>
            <p:nvPr/>
          </p:nvSpPr>
          <p:spPr>
            <a:xfrm>
              <a:off x="993600" y="699650"/>
              <a:ext cx="63900" cy="639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6"/>
            <p:cNvSpPr/>
            <p:nvPr/>
          </p:nvSpPr>
          <p:spPr>
            <a:xfrm>
              <a:off x="1113200" y="699650"/>
              <a:ext cx="63900" cy="639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6"/>
            <p:cNvSpPr/>
            <p:nvPr/>
          </p:nvSpPr>
          <p:spPr>
            <a:xfrm>
              <a:off x="1232800" y="699650"/>
              <a:ext cx="63900" cy="639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6"/>
            <p:cNvSpPr/>
            <p:nvPr/>
          </p:nvSpPr>
          <p:spPr>
            <a:xfrm>
              <a:off x="1352400" y="699650"/>
              <a:ext cx="63900" cy="639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6"/>
            <p:cNvSpPr/>
            <p:nvPr/>
          </p:nvSpPr>
          <p:spPr>
            <a:xfrm>
              <a:off x="1472000" y="699650"/>
              <a:ext cx="63900" cy="639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6"/>
            <p:cNvSpPr/>
            <p:nvPr/>
          </p:nvSpPr>
          <p:spPr>
            <a:xfrm>
              <a:off x="754400" y="803300"/>
              <a:ext cx="63900" cy="639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6"/>
            <p:cNvSpPr/>
            <p:nvPr/>
          </p:nvSpPr>
          <p:spPr>
            <a:xfrm>
              <a:off x="874000" y="803300"/>
              <a:ext cx="63900" cy="639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6"/>
            <p:cNvSpPr/>
            <p:nvPr/>
          </p:nvSpPr>
          <p:spPr>
            <a:xfrm>
              <a:off x="993600" y="803300"/>
              <a:ext cx="63900" cy="639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6"/>
            <p:cNvSpPr/>
            <p:nvPr/>
          </p:nvSpPr>
          <p:spPr>
            <a:xfrm>
              <a:off x="1113200" y="803300"/>
              <a:ext cx="63900" cy="639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6"/>
            <p:cNvSpPr/>
            <p:nvPr/>
          </p:nvSpPr>
          <p:spPr>
            <a:xfrm>
              <a:off x="1232800" y="803300"/>
              <a:ext cx="63900" cy="639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6"/>
            <p:cNvSpPr/>
            <p:nvPr/>
          </p:nvSpPr>
          <p:spPr>
            <a:xfrm>
              <a:off x="1352400" y="803300"/>
              <a:ext cx="63900" cy="639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6"/>
            <p:cNvSpPr/>
            <p:nvPr/>
          </p:nvSpPr>
          <p:spPr>
            <a:xfrm>
              <a:off x="1472000" y="803300"/>
              <a:ext cx="63900" cy="639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6"/>
            <p:cNvSpPr/>
            <p:nvPr/>
          </p:nvSpPr>
          <p:spPr>
            <a:xfrm>
              <a:off x="754400" y="915950"/>
              <a:ext cx="63900" cy="639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6"/>
            <p:cNvSpPr/>
            <p:nvPr/>
          </p:nvSpPr>
          <p:spPr>
            <a:xfrm>
              <a:off x="874000" y="915950"/>
              <a:ext cx="63900" cy="639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6"/>
            <p:cNvSpPr/>
            <p:nvPr/>
          </p:nvSpPr>
          <p:spPr>
            <a:xfrm>
              <a:off x="993600" y="915950"/>
              <a:ext cx="63900" cy="639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6"/>
            <p:cNvSpPr/>
            <p:nvPr/>
          </p:nvSpPr>
          <p:spPr>
            <a:xfrm>
              <a:off x="1113200" y="915950"/>
              <a:ext cx="63900" cy="639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6"/>
            <p:cNvSpPr/>
            <p:nvPr/>
          </p:nvSpPr>
          <p:spPr>
            <a:xfrm>
              <a:off x="1232800" y="915950"/>
              <a:ext cx="63900" cy="639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6"/>
            <p:cNvSpPr/>
            <p:nvPr/>
          </p:nvSpPr>
          <p:spPr>
            <a:xfrm>
              <a:off x="1352400" y="915950"/>
              <a:ext cx="63900" cy="639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6"/>
            <p:cNvSpPr/>
            <p:nvPr/>
          </p:nvSpPr>
          <p:spPr>
            <a:xfrm>
              <a:off x="1472000" y="915950"/>
              <a:ext cx="63900" cy="639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40" name="Google Shape;240;p7"/>
          <p:cNvSpPr txBox="1">
            <a:spLocks noGrp="1"/>
          </p:cNvSpPr>
          <p:nvPr>
            <p:ph type="subTitle" idx="1"/>
          </p:nvPr>
        </p:nvSpPr>
        <p:spPr>
          <a:xfrm>
            <a:off x="1037050" y="1789700"/>
            <a:ext cx="3888300" cy="229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241" name="Google Shape;241;p7"/>
          <p:cNvGrpSpPr/>
          <p:nvPr/>
        </p:nvGrpSpPr>
        <p:grpSpPr>
          <a:xfrm flipH="1">
            <a:off x="0" y="4375"/>
            <a:ext cx="8884925" cy="5154000"/>
            <a:chOff x="272075" y="-1950"/>
            <a:chExt cx="8884925" cy="5154000"/>
          </a:xfrm>
        </p:grpSpPr>
        <p:cxnSp>
          <p:nvCxnSpPr>
            <p:cNvPr id="242" name="Google Shape;242;p7"/>
            <p:cNvCxnSpPr/>
            <p:nvPr/>
          </p:nvCxnSpPr>
          <p:spPr>
            <a:xfrm rot="10800000">
              <a:off x="3062200" y="4908900"/>
              <a:ext cx="6094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3" name="Google Shape;243;p7"/>
            <p:cNvCxnSpPr/>
            <p:nvPr/>
          </p:nvCxnSpPr>
          <p:spPr>
            <a:xfrm rot="10800000">
              <a:off x="272075" y="-1950"/>
              <a:ext cx="0" cy="5154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44" name="Google Shape;244;p7"/>
          <p:cNvSpPr/>
          <p:nvPr/>
        </p:nvSpPr>
        <p:spPr>
          <a:xfrm rot="5400000">
            <a:off x="-1698750" y="1698750"/>
            <a:ext cx="3810600" cy="413100"/>
          </a:xfrm>
          <a:prstGeom prst="round1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5" name="Google Shape;245;p7"/>
          <p:cNvGrpSpPr/>
          <p:nvPr/>
        </p:nvGrpSpPr>
        <p:grpSpPr>
          <a:xfrm flipH="1">
            <a:off x="8037760" y="4360577"/>
            <a:ext cx="659820" cy="324085"/>
            <a:chOff x="754400" y="596000"/>
            <a:chExt cx="781500" cy="383850"/>
          </a:xfrm>
        </p:grpSpPr>
        <p:sp>
          <p:nvSpPr>
            <p:cNvPr id="246" name="Google Shape;246;p7"/>
            <p:cNvSpPr/>
            <p:nvPr/>
          </p:nvSpPr>
          <p:spPr>
            <a:xfrm>
              <a:off x="754400" y="596000"/>
              <a:ext cx="63900" cy="639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7"/>
            <p:cNvSpPr/>
            <p:nvPr/>
          </p:nvSpPr>
          <p:spPr>
            <a:xfrm>
              <a:off x="874000" y="596000"/>
              <a:ext cx="63900" cy="639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7"/>
            <p:cNvSpPr/>
            <p:nvPr/>
          </p:nvSpPr>
          <p:spPr>
            <a:xfrm>
              <a:off x="993600" y="596000"/>
              <a:ext cx="63900" cy="639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7"/>
            <p:cNvSpPr/>
            <p:nvPr/>
          </p:nvSpPr>
          <p:spPr>
            <a:xfrm>
              <a:off x="1113200" y="596000"/>
              <a:ext cx="63900" cy="639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7"/>
            <p:cNvSpPr/>
            <p:nvPr/>
          </p:nvSpPr>
          <p:spPr>
            <a:xfrm>
              <a:off x="1232800" y="596000"/>
              <a:ext cx="63900" cy="639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7"/>
            <p:cNvSpPr/>
            <p:nvPr/>
          </p:nvSpPr>
          <p:spPr>
            <a:xfrm>
              <a:off x="1352400" y="596000"/>
              <a:ext cx="63900" cy="639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7"/>
            <p:cNvSpPr/>
            <p:nvPr/>
          </p:nvSpPr>
          <p:spPr>
            <a:xfrm>
              <a:off x="1472000" y="596000"/>
              <a:ext cx="63900" cy="639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7"/>
            <p:cNvSpPr/>
            <p:nvPr/>
          </p:nvSpPr>
          <p:spPr>
            <a:xfrm>
              <a:off x="754400" y="699650"/>
              <a:ext cx="63900" cy="639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7"/>
            <p:cNvSpPr/>
            <p:nvPr/>
          </p:nvSpPr>
          <p:spPr>
            <a:xfrm>
              <a:off x="874000" y="699650"/>
              <a:ext cx="63900" cy="639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7"/>
            <p:cNvSpPr/>
            <p:nvPr/>
          </p:nvSpPr>
          <p:spPr>
            <a:xfrm>
              <a:off x="993600" y="699650"/>
              <a:ext cx="63900" cy="639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7"/>
            <p:cNvSpPr/>
            <p:nvPr/>
          </p:nvSpPr>
          <p:spPr>
            <a:xfrm>
              <a:off x="1113200" y="699650"/>
              <a:ext cx="63900" cy="639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7"/>
            <p:cNvSpPr/>
            <p:nvPr/>
          </p:nvSpPr>
          <p:spPr>
            <a:xfrm>
              <a:off x="1232800" y="699650"/>
              <a:ext cx="63900" cy="639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7"/>
            <p:cNvSpPr/>
            <p:nvPr/>
          </p:nvSpPr>
          <p:spPr>
            <a:xfrm>
              <a:off x="1352400" y="699650"/>
              <a:ext cx="63900" cy="639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7"/>
            <p:cNvSpPr/>
            <p:nvPr/>
          </p:nvSpPr>
          <p:spPr>
            <a:xfrm>
              <a:off x="1472000" y="699650"/>
              <a:ext cx="63900" cy="639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7"/>
            <p:cNvSpPr/>
            <p:nvPr/>
          </p:nvSpPr>
          <p:spPr>
            <a:xfrm>
              <a:off x="754400" y="803300"/>
              <a:ext cx="63900" cy="639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7"/>
            <p:cNvSpPr/>
            <p:nvPr/>
          </p:nvSpPr>
          <p:spPr>
            <a:xfrm>
              <a:off x="874000" y="803300"/>
              <a:ext cx="63900" cy="639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7"/>
            <p:cNvSpPr/>
            <p:nvPr/>
          </p:nvSpPr>
          <p:spPr>
            <a:xfrm>
              <a:off x="993600" y="803300"/>
              <a:ext cx="63900" cy="639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7"/>
            <p:cNvSpPr/>
            <p:nvPr/>
          </p:nvSpPr>
          <p:spPr>
            <a:xfrm>
              <a:off x="1113200" y="803300"/>
              <a:ext cx="63900" cy="639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7"/>
            <p:cNvSpPr/>
            <p:nvPr/>
          </p:nvSpPr>
          <p:spPr>
            <a:xfrm>
              <a:off x="1232800" y="803300"/>
              <a:ext cx="63900" cy="639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7"/>
            <p:cNvSpPr/>
            <p:nvPr/>
          </p:nvSpPr>
          <p:spPr>
            <a:xfrm>
              <a:off x="1352400" y="803300"/>
              <a:ext cx="63900" cy="639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7"/>
            <p:cNvSpPr/>
            <p:nvPr/>
          </p:nvSpPr>
          <p:spPr>
            <a:xfrm>
              <a:off x="1472000" y="803300"/>
              <a:ext cx="63900" cy="639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7"/>
            <p:cNvSpPr/>
            <p:nvPr/>
          </p:nvSpPr>
          <p:spPr>
            <a:xfrm>
              <a:off x="754400" y="915950"/>
              <a:ext cx="63900" cy="639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7"/>
            <p:cNvSpPr/>
            <p:nvPr/>
          </p:nvSpPr>
          <p:spPr>
            <a:xfrm>
              <a:off x="874000" y="915950"/>
              <a:ext cx="63900" cy="639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7"/>
            <p:cNvSpPr/>
            <p:nvPr/>
          </p:nvSpPr>
          <p:spPr>
            <a:xfrm>
              <a:off x="993600" y="915950"/>
              <a:ext cx="63900" cy="639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7"/>
            <p:cNvSpPr/>
            <p:nvPr/>
          </p:nvSpPr>
          <p:spPr>
            <a:xfrm>
              <a:off x="1113200" y="915950"/>
              <a:ext cx="63900" cy="639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7"/>
            <p:cNvSpPr/>
            <p:nvPr/>
          </p:nvSpPr>
          <p:spPr>
            <a:xfrm>
              <a:off x="1232800" y="915950"/>
              <a:ext cx="63900" cy="639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7"/>
            <p:cNvSpPr/>
            <p:nvPr/>
          </p:nvSpPr>
          <p:spPr>
            <a:xfrm>
              <a:off x="1352400" y="915950"/>
              <a:ext cx="63900" cy="639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7"/>
            <p:cNvSpPr/>
            <p:nvPr/>
          </p:nvSpPr>
          <p:spPr>
            <a:xfrm>
              <a:off x="1472000" y="915950"/>
              <a:ext cx="63900" cy="639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4" name="Google Shape;274;p7"/>
          <p:cNvGrpSpPr/>
          <p:nvPr/>
        </p:nvGrpSpPr>
        <p:grpSpPr>
          <a:xfrm>
            <a:off x="820825" y="-563875"/>
            <a:ext cx="7216925" cy="6190554"/>
            <a:chOff x="820825" y="-563875"/>
            <a:chExt cx="7216925" cy="6190554"/>
          </a:xfrm>
        </p:grpSpPr>
        <p:sp>
          <p:nvSpPr>
            <p:cNvPr id="275" name="Google Shape;275;p7"/>
            <p:cNvSpPr/>
            <p:nvPr/>
          </p:nvSpPr>
          <p:spPr>
            <a:xfrm rot="-5400000" flipH="1">
              <a:off x="7072950" y="4661879"/>
              <a:ext cx="964800" cy="964800"/>
            </a:xfrm>
            <a:prstGeom prst="pie">
              <a:avLst>
                <a:gd name="adj1" fmla="val 5411027"/>
                <a:gd name="adj2" fmla="val 1620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7"/>
            <p:cNvSpPr/>
            <p:nvPr/>
          </p:nvSpPr>
          <p:spPr>
            <a:xfrm rot="5400000" flipH="1">
              <a:off x="820825" y="-563875"/>
              <a:ext cx="1008900" cy="1008900"/>
            </a:xfrm>
            <a:prstGeom prst="pie">
              <a:avLst>
                <a:gd name="adj1" fmla="val 5411027"/>
                <a:gd name="adj2" fmla="val 1620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1672000"/>
            <a:ext cx="6576000" cy="117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Font typeface="Montserrat ExtraBold"/>
              <a:buNone/>
              <a:defRPr sz="7200" b="0"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Font typeface="Montserrat ExtraBold"/>
              <a:buNone/>
              <a:defRPr sz="9600" b="0"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Font typeface="Montserrat ExtraBold"/>
              <a:buNone/>
              <a:defRPr sz="9600" b="0"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Font typeface="Montserrat ExtraBold"/>
              <a:buNone/>
              <a:defRPr sz="9600" b="0"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Font typeface="Montserrat ExtraBold"/>
              <a:buNone/>
              <a:defRPr sz="9600" b="0"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Font typeface="Montserrat ExtraBold"/>
              <a:buNone/>
              <a:defRPr sz="9600" b="0"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Font typeface="Montserrat ExtraBold"/>
              <a:buNone/>
              <a:defRPr sz="9600" b="0"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Font typeface="Montserrat ExtraBold"/>
              <a:buNone/>
              <a:defRPr sz="9600" b="0"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Font typeface="Montserrat ExtraBold"/>
              <a:buNone/>
              <a:defRPr sz="9600" b="0"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t>xx%</a:t>
            </a:r>
          </a:p>
        </p:txBody>
      </p:sp>
      <p:sp>
        <p:nvSpPr>
          <p:cNvPr id="393" name="Google Shape;393;p11"/>
          <p:cNvSpPr txBox="1">
            <a:spLocks noGrp="1"/>
          </p:cNvSpPr>
          <p:nvPr>
            <p:ph type="subTitle" idx="1"/>
          </p:nvPr>
        </p:nvSpPr>
        <p:spPr>
          <a:xfrm>
            <a:off x="1284000" y="2903975"/>
            <a:ext cx="6576000" cy="4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394" name="Google Shape;394;p11"/>
          <p:cNvGrpSpPr/>
          <p:nvPr/>
        </p:nvGrpSpPr>
        <p:grpSpPr>
          <a:xfrm>
            <a:off x="259075" y="4375"/>
            <a:ext cx="8884925" cy="5154000"/>
            <a:chOff x="272075" y="-1950"/>
            <a:chExt cx="8884925" cy="5154000"/>
          </a:xfrm>
        </p:grpSpPr>
        <p:cxnSp>
          <p:nvCxnSpPr>
            <p:cNvPr id="395" name="Google Shape;395;p11"/>
            <p:cNvCxnSpPr/>
            <p:nvPr/>
          </p:nvCxnSpPr>
          <p:spPr>
            <a:xfrm rot="10800000">
              <a:off x="3062200" y="4908900"/>
              <a:ext cx="6094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6" name="Google Shape;396;p11"/>
            <p:cNvCxnSpPr/>
            <p:nvPr/>
          </p:nvCxnSpPr>
          <p:spPr>
            <a:xfrm rot="10800000">
              <a:off x="272075" y="-1950"/>
              <a:ext cx="0" cy="5154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97" name="Google Shape;397;p11"/>
          <p:cNvSpPr/>
          <p:nvPr/>
        </p:nvSpPr>
        <p:spPr>
          <a:xfrm rot="-5400000" flipH="1">
            <a:off x="7032150" y="1698750"/>
            <a:ext cx="3810600" cy="413100"/>
          </a:xfrm>
          <a:prstGeom prst="round1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8" name="Google Shape;398;p11"/>
          <p:cNvGrpSpPr/>
          <p:nvPr/>
        </p:nvGrpSpPr>
        <p:grpSpPr>
          <a:xfrm flipH="1">
            <a:off x="1106250" y="-563875"/>
            <a:ext cx="7216925" cy="6190554"/>
            <a:chOff x="820825" y="-563875"/>
            <a:chExt cx="7216925" cy="6190554"/>
          </a:xfrm>
        </p:grpSpPr>
        <p:sp>
          <p:nvSpPr>
            <p:cNvPr id="399" name="Google Shape;399;p11"/>
            <p:cNvSpPr/>
            <p:nvPr/>
          </p:nvSpPr>
          <p:spPr>
            <a:xfrm rot="-5400000" flipH="1">
              <a:off x="7072950" y="4661879"/>
              <a:ext cx="964800" cy="964800"/>
            </a:xfrm>
            <a:prstGeom prst="pie">
              <a:avLst>
                <a:gd name="adj1" fmla="val 5411027"/>
                <a:gd name="adj2" fmla="val 1620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11"/>
            <p:cNvSpPr/>
            <p:nvPr/>
          </p:nvSpPr>
          <p:spPr>
            <a:xfrm rot="5400000" flipH="1">
              <a:off x="820825" y="-563875"/>
              <a:ext cx="1008900" cy="1008900"/>
            </a:xfrm>
            <a:prstGeom prst="pie">
              <a:avLst>
                <a:gd name="adj1" fmla="val 5411027"/>
                <a:gd name="adj2" fmla="val 1620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1" name="Google Shape;401;p11"/>
          <p:cNvGrpSpPr/>
          <p:nvPr/>
        </p:nvGrpSpPr>
        <p:grpSpPr>
          <a:xfrm>
            <a:off x="446420" y="81277"/>
            <a:ext cx="6822495" cy="4603385"/>
            <a:chOff x="446420" y="81277"/>
            <a:chExt cx="6822495" cy="4603385"/>
          </a:xfrm>
        </p:grpSpPr>
        <p:grpSp>
          <p:nvGrpSpPr>
            <p:cNvPr id="402" name="Google Shape;402;p11"/>
            <p:cNvGrpSpPr/>
            <p:nvPr/>
          </p:nvGrpSpPr>
          <p:grpSpPr>
            <a:xfrm>
              <a:off x="446420" y="4360577"/>
              <a:ext cx="659820" cy="324085"/>
              <a:chOff x="754400" y="596000"/>
              <a:chExt cx="781500" cy="383850"/>
            </a:xfrm>
          </p:grpSpPr>
          <p:sp>
            <p:nvSpPr>
              <p:cNvPr id="403" name="Google Shape;403;p11"/>
              <p:cNvSpPr/>
              <p:nvPr/>
            </p:nvSpPr>
            <p:spPr>
              <a:xfrm>
                <a:off x="754400" y="596000"/>
                <a:ext cx="63900" cy="63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" name="Google Shape;404;p11"/>
              <p:cNvSpPr/>
              <p:nvPr/>
            </p:nvSpPr>
            <p:spPr>
              <a:xfrm>
                <a:off x="874000" y="596000"/>
                <a:ext cx="63900" cy="63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" name="Google Shape;405;p11"/>
              <p:cNvSpPr/>
              <p:nvPr/>
            </p:nvSpPr>
            <p:spPr>
              <a:xfrm>
                <a:off x="993600" y="596000"/>
                <a:ext cx="63900" cy="63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" name="Google Shape;406;p11"/>
              <p:cNvSpPr/>
              <p:nvPr/>
            </p:nvSpPr>
            <p:spPr>
              <a:xfrm>
                <a:off x="1113200" y="596000"/>
                <a:ext cx="63900" cy="63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" name="Google Shape;407;p11"/>
              <p:cNvSpPr/>
              <p:nvPr/>
            </p:nvSpPr>
            <p:spPr>
              <a:xfrm>
                <a:off x="1232800" y="596000"/>
                <a:ext cx="63900" cy="63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" name="Google Shape;408;p11"/>
              <p:cNvSpPr/>
              <p:nvPr/>
            </p:nvSpPr>
            <p:spPr>
              <a:xfrm>
                <a:off x="1352400" y="596000"/>
                <a:ext cx="63900" cy="63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" name="Google Shape;409;p11"/>
              <p:cNvSpPr/>
              <p:nvPr/>
            </p:nvSpPr>
            <p:spPr>
              <a:xfrm>
                <a:off x="1472000" y="596000"/>
                <a:ext cx="63900" cy="63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" name="Google Shape;410;p11"/>
              <p:cNvSpPr/>
              <p:nvPr/>
            </p:nvSpPr>
            <p:spPr>
              <a:xfrm>
                <a:off x="754400" y="699650"/>
                <a:ext cx="63900" cy="63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" name="Google Shape;411;p11"/>
              <p:cNvSpPr/>
              <p:nvPr/>
            </p:nvSpPr>
            <p:spPr>
              <a:xfrm>
                <a:off x="874000" y="699650"/>
                <a:ext cx="63900" cy="63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412;p11"/>
              <p:cNvSpPr/>
              <p:nvPr/>
            </p:nvSpPr>
            <p:spPr>
              <a:xfrm>
                <a:off x="993600" y="699650"/>
                <a:ext cx="63900" cy="63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11"/>
              <p:cNvSpPr/>
              <p:nvPr/>
            </p:nvSpPr>
            <p:spPr>
              <a:xfrm>
                <a:off x="1113200" y="699650"/>
                <a:ext cx="63900" cy="63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" name="Google Shape;414;p11"/>
              <p:cNvSpPr/>
              <p:nvPr/>
            </p:nvSpPr>
            <p:spPr>
              <a:xfrm>
                <a:off x="1232800" y="699650"/>
                <a:ext cx="63900" cy="63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" name="Google Shape;415;p11"/>
              <p:cNvSpPr/>
              <p:nvPr/>
            </p:nvSpPr>
            <p:spPr>
              <a:xfrm>
                <a:off x="1352400" y="699650"/>
                <a:ext cx="63900" cy="63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11"/>
              <p:cNvSpPr/>
              <p:nvPr/>
            </p:nvSpPr>
            <p:spPr>
              <a:xfrm>
                <a:off x="1472000" y="699650"/>
                <a:ext cx="63900" cy="63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11"/>
              <p:cNvSpPr/>
              <p:nvPr/>
            </p:nvSpPr>
            <p:spPr>
              <a:xfrm>
                <a:off x="754400" y="803300"/>
                <a:ext cx="63900" cy="63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11"/>
              <p:cNvSpPr/>
              <p:nvPr/>
            </p:nvSpPr>
            <p:spPr>
              <a:xfrm>
                <a:off x="874000" y="803300"/>
                <a:ext cx="63900" cy="63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" name="Google Shape;419;p11"/>
              <p:cNvSpPr/>
              <p:nvPr/>
            </p:nvSpPr>
            <p:spPr>
              <a:xfrm>
                <a:off x="993600" y="803300"/>
                <a:ext cx="63900" cy="63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" name="Google Shape;420;p11"/>
              <p:cNvSpPr/>
              <p:nvPr/>
            </p:nvSpPr>
            <p:spPr>
              <a:xfrm>
                <a:off x="1113200" y="803300"/>
                <a:ext cx="63900" cy="63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" name="Google Shape;421;p11"/>
              <p:cNvSpPr/>
              <p:nvPr/>
            </p:nvSpPr>
            <p:spPr>
              <a:xfrm>
                <a:off x="1232800" y="803300"/>
                <a:ext cx="63900" cy="63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" name="Google Shape;422;p11"/>
              <p:cNvSpPr/>
              <p:nvPr/>
            </p:nvSpPr>
            <p:spPr>
              <a:xfrm>
                <a:off x="1352400" y="803300"/>
                <a:ext cx="63900" cy="63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" name="Google Shape;423;p11"/>
              <p:cNvSpPr/>
              <p:nvPr/>
            </p:nvSpPr>
            <p:spPr>
              <a:xfrm>
                <a:off x="1472000" y="803300"/>
                <a:ext cx="63900" cy="63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" name="Google Shape;424;p11"/>
              <p:cNvSpPr/>
              <p:nvPr/>
            </p:nvSpPr>
            <p:spPr>
              <a:xfrm>
                <a:off x="754400" y="915950"/>
                <a:ext cx="63900" cy="63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" name="Google Shape;425;p11"/>
              <p:cNvSpPr/>
              <p:nvPr/>
            </p:nvSpPr>
            <p:spPr>
              <a:xfrm>
                <a:off x="874000" y="915950"/>
                <a:ext cx="63900" cy="63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" name="Google Shape;426;p11"/>
              <p:cNvSpPr/>
              <p:nvPr/>
            </p:nvSpPr>
            <p:spPr>
              <a:xfrm>
                <a:off x="993600" y="915950"/>
                <a:ext cx="63900" cy="63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" name="Google Shape;427;p11"/>
              <p:cNvSpPr/>
              <p:nvPr/>
            </p:nvSpPr>
            <p:spPr>
              <a:xfrm>
                <a:off x="1113200" y="915950"/>
                <a:ext cx="63900" cy="63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" name="Google Shape;428;p11"/>
              <p:cNvSpPr/>
              <p:nvPr/>
            </p:nvSpPr>
            <p:spPr>
              <a:xfrm>
                <a:off x="1232800" y="915950"/>
                <a:ext cx="63900" cy="63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" name="Google Shape;429;p11"/>
              <p:cNvSpPr/>
              <p:nvPr/>
            </p:nvSpPr>
            <p:spPr>
              <a:xfrm>
                <a:off x="1352400" y="915950"/>
                <a:ext cx="63900" cy="63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" name="Google Shape;430;p11"/>
              <p:cNvSpPr/>
              <p:nvPr/>
            </p:nvSpPr>
            <p:spPr>
              <a:xfrm>
                <a:off x="1472000" y="915950"/>
                <a:ext cx="63900" cy="63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31" name="Google Shape;431;p11"/>
            <p:cNvGrpSpPr/>
            <p:nvPr/>
          </p:nvGrpSpPr>
          <p:grpSpPr>
            <a:xfrm>
              <a:off x="6609095" y="81277"/>
              <a:ext cx="659820" cy="324085"/>
              <a:chOff x="754400" y="596000"/>
              <a:chExt cx="781500" cy="383850"/>
            </a:xfrm>
          </p:grpSpPr>
          <p:sp>
            <p:nvSpPr>
              <p:cNvPr id="432" name="Google Shape;432;p11"/>
              <p:cNvSpPr/>
              <p:nvPr/>
            </p:nvSpPr>
            <p:spPr>
              <a:xfrm>
                <a:off x="754400" y="596000"/>
                <a:ext cx="63900" cy="63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11"/>
              <p:cNvSpPr/>
              <p:nvPr/>
            </p:nvSpPr>
            <p:spPr>
              <a:xfrm>
                <a:off x="874000" y="596000"/>
                <a:ext cx="63900" cy="63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" name="Google Shape;434;p11"/>
              <p:cNvSpPr/>
              <p:nvPr/>
            </p:nvSpPr>
            <p:spPr>
              <a:xfrm>
                <a:off x="993600" y="596000"/>
                <a:ext cx="63900" cy="63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" name="Google Shape;435;p11"/>
              <p:cNvSpPr/>
              <p:nvPr/>
            </p:nvSpPr>
            <p:spPr>
              <a:xfrm>
                <a:off x="1113200" y="596000"/>
                <a:ext cx="63900" cy="63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436;p11"/>
              <p:cNvSpPr/>
              <p:nvPr/>
            </p:nvSpPr>
            <p:spPr>
              <a:xfrm>
                <a:off x="1232800" y="596000"/>
                <a:ext cx="63900" cy="63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437;p11"/>
              <p:cNvSpPr/>
              <p:nvPr/>
            </p:nvSpPr>
            <p:spPr>
              <a:xfrm>
                <a:off x="1352400" y="596000"/>
                <a:ext cx="63900" cy="63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" name="Google Shape;438;p11"/>
              <p:cNvSpPr/>
              <p:nvPr/>
            </p:nvSpPr>
            <p:spPr>
              <a:xfrm>
                <a:off x="1472000" y="596000"/>
                <a:ext cx="63900" cy="63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439;p11"/>
              <p:cNvSpPr/>
              <p:nvPr/>
            </p:nvSpPr>
            <p:spPr>
              <a:xfrm>
                <a:off x="754400" y="699650"/>
                <a:ext cx="63900" cy="63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" name="Google Shape;440;p11"/>
              <p:cNvSpPr/>
              <p:nvPr/>
            </p:nvSpPr>
            <p:spPr>
              <a:xfrm>
                <a:off x="874000" y="699650"/>
                <a:ext cx="63900" cy="63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" name="Google Shape;441;p11"/>
              <p:cNvSpPr/>
              <p:nvPr/>
            </p:nvSpPr>
            <p:spPr>
              <a:xfrm>
                <a:off x="993600" y="699650"/>
                <a:ext cx="63900" cy="63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" name="Google Shape;442;p11"/>
              <p:cNvSpPr/>
              <p:nvPr/>
            </p:nvSpPr>
            <p:spPr>
              <a:xfrm>
                <a:off x="1113200" y="699650"/>
                <a:ext cx="63900" cy="63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" name="Google Shape;443;p11"/>
              <p:cNvSpPr/>
              <p:nvPr/>
            </p:nvSpPr>
            <p:spPr>
              <a:xfrm>
                <a:off x="1232800" y="699650"/>
                <a:ext cx="63900" cy="63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" name="Google Shape;444;p11"/>
              <p:cNvSpPr/>
              <p:nvPr/>
            </p:nvSpPr>
            <p:spPr>
              <a:xfrm>
                <a:off x="1352400" y="699650"/>
                <a:ext cx="63900" cy="63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" name="Google Shape;445;p11"/>
              <p:cNvSpPr/>
              <p:nvPr/>
            </p:nvSpPr>
            <p:spPr>
              <a:xfrm>
                <a:off x="1472000" y="699650"/>
                <a:ext cx="63900" cy="63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" name="Google Shape;446;p11"/>
              <p:cNvSpPr/>
              <p:nvPr/>
            </p:nvSpPr>
            <p:spPr>
              <a:xfrm>
                <a:off x="754400" y="803300"/>
                <a:ext cx="63900" cy="63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" name="Google Shape;447;p11"/>
              <p:cNvSpPr/>
              <p:nvPr/>
            </p:nvSpPr>
            <p:spPr>
              <a:xfrm>
                <a:off x="874000" y="803300"/>
                <a:ext cx="63900" cy="63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" name="Google Shape;448;p11"/>
              <p:cNvSpPr/>
              <p:nvPr/>
            </p:nvSpPr>
            <p:spPr>
              <a:xfrm>
                <a:off x="993600" y="803300"/>
                <a:ext cx="63900" cy="63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" name="Google Shape;449;p11"/>
              <p:cNvSpPr/>
              <p:nvPr/>
            </p:nvSpPr>
            <p:spPr>
              <a:xfrm>
                <a:off x="1113200" y="803300"/>
                <a:ext cx="63900" cy="63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" name="Google Shape;450;p11"/>
              <p:cNvSpPr/>
              <p:nvPr/>
            </p:nvSpPr>
            <p:spPr>
              <a:xfrm>
                <a:off x="1232800" y="803300"/>
                <a:ext cx="63900" cy="63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" name="Google Shape;451;p11"/>
              <p:cNvSpPr/>
              <p:nvPr/>
            </p:nvSpPr>
            <p:spPr>
              <a:xfrm>
                <a:off x="1352400" y="803300"/>
                <a:ext cx="63900" cy="63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" name="Google Shape;452;p11"/>
              <p:cNvSpPr/>
              <p:nvPr/>
            </p:nvSpPr>
            <p:spPr>
              <a:xfrm>
                <a:off x="1472000" y="803300"/>
                <a:ext cx="63900" cy="63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" name="Google Shape;453;p11"/>
              <p:cNvSpPr/>
              <p:nvPr/>
            </p:nvSpPr>
            <p:spPr>
              <a:xfrm>
                <a:off x="754400" y="915950"/>
                <a:ext cx="63900" cy="63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" name="Google Shape;454;p11"/>
              <p:cNvSpPr/>
              <p:nvPr/>
            </p:nvSpPr>
            <p:spPr>
              <a:xfrm>
                <a:off x="874000" y="915950"/>
                <a:ext cx="63900" cy="63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" name="Google Shape;455;p11"/>
              <p:cNvSpPr/>
              <p:nvPr/>
            </p:nvSpPr>
            <p:spPr>
              <a:xfrm>
                <a:off x="993600" y="915950"/>
                <a:ext cx="63900" cy="63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" name="Google Shape;456;p11"/>
              <p:cNvSpPr/>
              <p:nvPr/>
            </p:nvSpPr>
            <p:spPr>
              <a:xfrm>
                <a:off x="1113200" y="915950"/>
                <a:ext cx="63900" cy="63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" name="Google Shape;457;p11"/>
              <p:cNvSpPr/>
              <p:nvPr/>
            </p:nvSpPr>
            <p:spPr>
              <a:xfrm>
                <a:off x="1232800" y="915950"/>
                <a:ext cx="63900" cy="63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" name="Google Shape;458;p11"/>
              <p:cNvSpPr/>
              <p:nvPr/>
            </p:nvSpPr>
            <p:spPr>
              <a:xfrm>
                <a:off x="1352400" y="915950"/>
                <a:ext cx="63900" cy="63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" name="Google Shape;459;p11"/>
              <p:cNvSpPr/>
              <p:nvPr/>
            </p:nvSpPr>
            <p:spPr>
              <a:xfrm>
                <a:off x="1472000" y="915950"/>
                <a:ext cx="63900" cy="63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"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16"/>
          <p:cNvSpPr txBox="1">
            <a:spLocks noGrp="1"/>
          </p:cNvSpPr>
          <p:nvPr>
            <p:ph type="title"/>
          </p:nvPr>
        </p:nvSpPr>
        <p:spPr>
          <a:xfrm>
            <a:off x="720000" y="1637550"/>
            <a:ext cx="3350700" cy="106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90" name="Google Shape;590;p16"/>
          <p:cNvSpPr txBox="1">
            <a:spLocks noGrp="1"/>
          </p:cNvSpPr>
          <p:nvPr>
            <p:ph type="subTitle" idx="1"/>
          </p:nvPr>
        </p:nvSpPr>
        <p:spPr>
          <a:xfrm>
            <a:off x="720000" y="2700750"/>
            <a:ext cx="3350700" cy="8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grpSp>
        <p:nvGrpSpPr>
          <p:cNvPr id="591" name="Google Shape;591;p16"/>
          <p:cNvGrpSpPr/>
          <p:nvPr/>
        </p:nvGrpSpPr>
        <p:grpSpPr>
          <a:xfrm>
            <a:off x="-6500" y="-25"/>
            <a:ext cx="9144000" cy="5148225"/>
            <a:chOff x="0" y="-25"/>
            <a:chExt cx="9144000" cy="5148225"/>
          </a:xfrm>
        </p:grpSpPr>
        <p:sp>
          <p:nvSpPr>
            <p:cNvPr id="592" name="Google Shape;592;p16"/>
            <p:cNvSpPr/>
            <p:nvPr/>
          </p:nvSpPr>
          <p:spPr>
            <a:xfrm rot="10800000">
              <a:off x="6341700" y="-25"/>
              <a:ext cx="2802300" cy="544200"/>
            </a:xfrm>
            <a:prstGeom prst="round1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16"/>
            <p:cNvSpPr/>
            <p:nvPr/>
          </p:nvSpPr>
          <p:spPr>
            <a:xfrm>
              <a:off x="0" y="4604000"/>
              <a:ext cx="2802300" cy="544200"/>
            </a:xfrm>
            <a:prstGeom prst="round1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4" name="Google Shape;594;p16"/>
          <p:cNvGrpSpPr/>
          <p:nvPr/>
        </p:nvGrpSpPr>
        <p:grpSpPr>
          <a:xfrm>
            <a:off x="-6500" y="-1950"/>
            <a:ext cx="9157000" cy="5154000"/>
            <a:chOff x="0" y="-1950"/>
            <a:chExt cx="9157000" cy="5154000"/>
          </a:xfrm>
        </p:grpSpPr>
        <p:cxnSp>
          <p:nvCxnSpPr>
            <p:cNvPr id="595" name="Google Shape;595;p16"/>
            <p:cNvCxnSpPr/>
            <p:nvPr/>
          </p:nvCxnSpPr>
          <p:spPr>
            <a:xfrm rot="10800000">
              <a:off x="3062200" y="4908900"/>
              <a:ext cx="6094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6" name="Google Shape;596;p16"/>
            <p:cNvCxnSpPr/>
            <p:nvPr/>
          </p:nvCxnSpPr>
          <p:spPr>
            <a:xfrm rot="10800000">
              <a:off x="0" y="272075"/>
              <a:ext cx="6094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7" name="Google Shape;597;p16"/>
            <p:cNvCxnSpPr/>
            <p:nvPr/>
          </p:nvCxnSpPr>
          <p:spPr>
            <a:xfrm rot="10800000">
              <a:off x="272075" y="-1950"/>
              <a:ext cx="0" cy="5154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598" name="Google Shape;598;p16"/>
          <p:cNvGrpSpPr/>
          <p:nvPr/>
        </p:nvGrpSpPr>
        <p:grpSpPr>
          <a:xfrm>
            <a:off x="452920" y="463852"/>
            <a:ext cx="8161570" cy="4214485"/>
            <a:chOff x="459420" y="463852"/>
            <a:chExt cx="8161570" cy="4214485"/>
          </a:xfrm>
        </p:grpSpPr>
        <p:grpSp>
          <p:nvGrpSpPr>
            <p:cNvPr id="599" name="Google Shape;599;p16"/>
            <p:cNvGrpSpPr/>
            <p:nvPr/>
          </p:nvGrpSpPr>
          <p:grpSpPr>
            <a:xfrm>
              <a:off x="459420" y="4354252"/>
              <a:ext cx="659820" cy="324085"/>
              <a:chOff x="754400" y="596000"/>
              <a:chExt cx="781500" cy="383850"/>
            </a:xfrm>
          </p:grpSpPr>
          <p:sp>
            <p:nvSpPr>
              <p:cNvPr id="600" name="Google Shape;600;p16"/>
              <p:cNvSpPr/>
              <p:nvPr/>
            </p:nvSpPr>
            <p:spPr>
              <a:xfrm>
                <a:off x="754400" y="596000"/>
                <a:ext cx="63900" cy="63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" name="Google Shape;601;p16"/>
              <p:cNvSpPr/>
              <p:nvPr/>
            </p:nvSpPr>
            <p:spPr>
              <a:xfrm>
                <a:off x="874000" y="596000"/>
                <a:ext cx="63900" cy="63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" name="Google Shape;602;p16"/>
              <p:cNvSpPr/>
              <p:nvPr/>
            </p:nvSpPr>
            <p:spPr>
              <a:xfrm>
                <a:off x="993600" y="596000"/>
                <a:ext cx="63900" cy="63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" name="Google Shape;603;p16"/>
              <p:cNvSpPr/>
              <p:nvPr/>
            </p:nvSpPr>
            <p:spPr>
              <a:xfrm>
                <a:off x="1113200" y="596000"/>
                <a:ext cx="63900" cy="63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" name="Google Shape;604;p16"/>
              <p:cNvSpPr/>
              <p:nvPr/>
            </p:nvSpPr>
            <p:spPr>
              <a:xfrm>
                <a:off x="1232800" y="596000"/>
                <a:ext cx="63900" cy="63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" name="Google Shape;605;p16"/>
              <p:cNvSpPr/>
              <p:nvPr/>
            </p:nvSpPr>
            <p:spPr>
              <a:xfrm>
                <a:off x="1352400" y="596000"/>
                <a:ext cx="63900" cy="63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" name="Google Shape;606;p16"/>
              <p:cNvSpPr/>
              <p:nvPr/>
            </p:nvSpPr>
            <p:spPr>
              <a:xfrm>
                <a:off x="1472000" y="596000"/>
                <a:ext cx="63900" cy="63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" name="Google Shape;607;p16"/>
              <p:cNvSpPr/>
              <p:nvPr/>
            </p:nvSpPr>
            <p:spPr>
              <a:xfrm>
                <a:off x="754400" y="699650"/>
                <a:ext cx="63900" cy="63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" name="Google Shape;608;p16"/>
              <p:cNvSpPr/>
              <p:nvPr/>
            </p:nvSpPr>
            <p:spPr>
              <a:xfrm>
                <a:off x="874000" y="699650"/>
                <a:ext cx="63900" cy="63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" name="Google Shape;609;p16"/>
              <p:cNvSpPr/>
              <p:nvPr/>
            </p:nvSpPr>
            <p:spPr>
              <a:xfrm>
                <a:off x="993600" y="699650"/>
                <a:ext cx="63900" cy="63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" name="Google Shape;610;p16"/>
              <p:cNvSpPr/>
              <p:nvPr/>
            </p:nvSpPr>
            <p:spPr>
              <a:xfrm>
                <a:off x="1113200" y="699650"/>
                <a:ext cx="63900" cy="63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" name="Google Shape;611;p16"/>
              <p:cNvSpPr/>
              <p:nvPr/>
            </p:nvSpPr>
            <p:spPr>
              <a:xfrm>
                <a:off x="1232800" y="699650"/>
                <a:ext cx="63900" cy="63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" name="Google Shape;612;p16"/>
              <p:cNvSpPr/>
              <p:nvPr/>
            </p:nvSpPr>
            <p:spPr>
              <a:xfrm>
                <a:off x="1352400" y="699650"/>
                <a:ext cx="63900" cy="63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" name="Google Shape;613;p16"/>
              <p:cNvSpPr/>
              <p:nvPr/>
            </p:nvSpPr>
            <p:spPr>
              <a:xfrm>
                <a:off x="1472000" y="699650"/>
                <a:ext cx="63900" cy="63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" name="Google Shape;614;p16"/>
              <p:cNvSpPr/>
              <p:nvPr/>
            </p:nvSpPr>
            <p:spPr>
              <a:xfrm>
                <a:off x="754400" y="803300"/>
                <a:ext cx="63900" cy="63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" name="Google Shape;615;p16"/>
              <p:cNvSpPr/>
              <p:nvPr/>
            </p:nvSpPr>
            <p:spPr>
              <a:xfrm>
                <a:off x="874000" y="803300"/>
                <a:ext cx="63900" cy="63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" name="Google Shape;616;p16"/>
              <p:cNvSpPr/>
              <p:nvPr/>
            </p:nvSpPr>
            <p:spPr>
              <a:xfrm>
                <a:off x="993600" y="803300"/>
                <a:ext cx="63900" cy="63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" name="Google Shape;617;p16"/>
              <p:cNvSpPr/>
              <p:nvPr/>
            </p:nvSpPr>
            <p:spPr>
              <a:xfrm>
                <a:off x="1113200" y="803300"/>
                <a:ext cx="63900" cy="63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" name="Google Shape;618;p16"/>
              <p:cNvSpPr/>
              <p:nvPr/>
            </p:nvSpPr>
            <p:spPr>
              <a:xfrm>
                <a:off x="1232800" y="803300"/>
                <a:ext cx="63900" cy="63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" name="Google Shape;619;p16"/>
              <p:cNvSpPr/>
              <p:nvPr/>
            </p:nvSpPr>
            <p:spPr>
              <a:xfrm>
                <a:off x="1352400" y="803300"/>
                <a:ext cx="63900" cy="63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" name="Google Shape;620;p16"/>
              <p:cNvSpPr/>
              <p:nvPr/>
            </p:nvSpPr>
            <p:spPr>
              <a:xfrm>
                <a:off x="1472000" y="803300"/>
                <a:ext cx="63900" cy="63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" name="Google Shape;621;p16"/>
              <p:cNvSpPr/>
              <p:nvPr/>
            </p:nvSpPr>
            <p:spPr>
              <a:xfrm>
                <a:off x="754400" y="915950"/>
                <a:ext cx="63900" cy="63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" name="Google Shape;622;p16"/>
              <p:cNvSpPr/>
              <p:nvPr/>
            </p:nvSpPr>
            <p:spPr>
              <a:xfrm>
                <a:off x="874000" y="915950"/>
                <a:ext cx="63900" cy="63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" name="Google Shape;623;p16"/>
              <p:cNvSpPr/>
              <p:nvPr/>
            </p:nvSpPr>
            <p:spPr>
              <a:xfrm>
                <a:off x="993600" y="915950"/>
                <a:ext cx="63900" cy="63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" name="Google Shape;624;p16"/>
              <p:cNvSpPr/>
              <p:nvPr/>
            </p:nvSpPr>
            <p:spPr>
              <a:xfrm>
                <a:off x="1113200" y="915950"/>
                <a:ext cx="63900" cy="63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" name="Google Shape;625;p16"/>
              <p:cNvSpPr/>
              <p:nvPr/>
            </p:nvSpPr>
            <p:spPr>
              <a:xfrm>
                <a:off x="1232800" y="915950"/>
                <a:ext cx="63900" cy="63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6" name="Google Shape;626;p16"/>
              <p:cNvSpPr/>
              <p:nvPr/>
            </p:nvSpPr>
            <p:spPr>
              <a:xfrm>
                <a:off x="1352400" y="915950"/>
                <a:ext cx="63900" cy="63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7" name="Google Shape;627;p16"/>
              <p:cNvSpPr/>
              <p:nvPr/>
            </p:nvSpPr>
            <p:spPr>
              <a:xfrm>
                <a:off x="1472000" y="915950"/>
                <a:ext cx="63900" cy="63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28" name="Google Shape;628;p16"/>
            <p:cNvGrpSpPr/>
            <p:nvPr/>
          </p:nvGrpSpPr>
          <p:grpSpPr>
            <a:xfrm>
              <a:off x="7961170" y="463852"/>
              <a:ext cx="659820" cy="324085"/>
              <a:chOff x="754400" y="596000"/>
              <a:chExt cx="781500" cy="383850"/>
            </a:xfrm>
          </p:grpSpPr>
          <p:sp>
            <p:nvSpPr>
              <p:cNvPr id="629" name="Google Shape;629;p16"/>
              <p:cNvSpPr/>
              <p:nvPr/>
            </p:nvSpPr>
            <p:spPr>
              <a:xfrm>
                <a:off x="754400" y="596000"/>
                <a:ext cx="63900" cy="63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" name="Google Shape;630;p16"/>
              <p:cNvSpPr/>
              <p:nvPr/>
            </p:nvSpPr>
            <p:spPr>
              <a:xfrm>
                <a:off x="874000" y="596000"/>
                <a:ext cx="63900" cy="63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" name="Google Shape;631;p16"/>
              <p:cNvSpPr/>
              <p:nvPr/>
            </p:nvSpPr>
            <p:spPr>
              <a:xfrm>
                <a:off x="993600" y="596000"/>
                <a:ext cx="63900" cy="63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2" name="Google Shape;632;p16"/>
              <p:cNvSpPr/>
              <p:nvPr/>
            </p:nvSpPr>
            <p:spPr>
              <a:xfrm>
                <a:off x="1113200" y="596000"/>
                <a:ext cx="63900" cy="63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3" name="Google Shape;633;p16"/>
              <p:cNvSpPr/>
              <p:nvPr/>
            </p:nvSpPr>
            <p:spPr>
              <a:xfrm>
                <a:off x="1232800" y="596000"/>
                <a:ext cx="63900" cy="63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4" name="Google Shape;634;p16"/>
              <p:cNvSpPr/>
              <p:nvPr/>
            </p:nvSpPr>
            <p:spPr>
              <a:xfrm>
                <a:off x="1352400" y="596000"/>
                <a:ext cx="63900" cy="63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" name="Google Shape;635;p16"/>
              <p:cNvSpPr/>
              <p:nvPr/>
            </p:nvSpPr>
            <p:spPr>
              <a:xfrm>
                <a:off x="1472000" y="596000"/>
                <a:ext cx="63900" cy="63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" name="Google Shape;636;p16"/>
              <p:cNvSpPr/>
              <p:nvPr/>
            </p:nvSpPr>
            <p:spPr>
              <a:xfrm>
                <a:off x="754400" y="699650"/>
                <a:ext cx="63900" cy="63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7" name="Google Shape;637;p16"/>
              <p:cNvSpPr/>
              <p:nvPr/>
            </p:nvSpPr>
            <p:spPr>
              <a:xfrm>
                <a:off x="874000" y="699650"/>
                <a:ext cx="63900" cy="63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" name="Google Shape;638;p16"/>
              <p:cNvSpPr/>
              <p:nvPr/>
            </p:nvSpPr>
            <p:spPr>
              <a:xfrm>
                <a:off x="993600" y="699650"/>
                <a:ext cx="63900" cy="63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9" name="Google Shape;639;p16"/>
              <p:cNvSpPr/>
              <p:nvPr/>
            </p:nvSpPr>
            <p:spPr>
              <a:xfrm>
                <a:off x="1113200" y="699650"/>
                <a:ext cx="63900" cy="63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0" name="Google Shape;640;p16"/>
              <p:cNvSpPr/>
              <p:nvPr/>
            </p:nvSpPr>
            <p:spPr>
              <a:xfrm>
                <a:off x="1232800" y="699650"/>
                <a:ext cx="63900" cy="63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" name="Google Shape;641;p16"/>
              <p:cNvSpPr/>
              <p:nvPr/>
            </p:nvSpPr>
            <p:spPr>
              <a:xfrm>
                <a:off x="1352400" y="699650"/>
                <a:ext cx="63900" cy="63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2" name="Google Shape;642;p16"/>
              <p:cNvSpPr/>
              <p:nvPr/>
            </p:nvSpPr>
            <p:spPr>
              <a:xfrm>
                <a:off x="1472000" y="699650"/>
                <a:ext cx="63900" cy="63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3" name="Google Shape;643;p16"/>
              <p:cNvSpPr/>
              <p:nvPr/>
            </p:nvSpPr>
            <p:spPr>
              <a:xfrm>
                <a:off x="754400" y="803300"/>
                <a:ext cx="63900" cy="63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4" name="Google Shape;644;p16"/>
              <p:cNvSpPr/>
              <p:nvPr/>
            </p:nvSpPr>
            <p:spPr>
              <a:xfrm>
                <a:off x="874000" y="803300"/>
                <a:ext cx="63900" cy="63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5" name="Google Shape;645;p16"/>
              <p:cNvSpPr/>
              <p:nvPr/>
            </p:nvSpPr>
            <p:spPr>
              <a:xfrm>
                <a:off x="993600" y="803300"/>
                <a:ext cx="63900" cy="63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6" name="Google Shape;646;p16"/>
              <p:cNvSpPr/>
              <p:nvPr/>
            </p:nvSpPr>
            <p:spPr>
              <a:xfrm>
                <a:off x="1113200" y="803300"/>
                <a:ext cx="63900" cy="63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7" name="Google Shape;647;p16"/>
              <p:cNvSpPr/>
              <p:nvPr/>
            </p:nvSpPr>
            <p:spPr>
              <a:xfrm>
                <a:off x="1232800" y="803300"/>
                <a:ext cx="63900" cy="63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8" name="Google Shape;648;p16"/>
              <p:cNvSpPr/>
              <p:nvPr/>
            </p:nvSpPr>
            <p:spPr>
              <a:xfrm>
                <a:off x="1352400" y="803300"/>
                <a:ext cx="63900" cy="63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9" name="Google Shape;649;p16"/>
              <p:cNvSpPr/>
              <p:nvPr/>
            </p:nvSpPr>
            <p:spPr>
              <a:xfrm>
                <a:off x="1472000" y="803300"/>
                <a:ext cx="63900" cy="63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" name="Google Shape;650;p16"/>
              <p:cNvSpPr/>
              <p:nvPr/>
            </p:nvSpPr>
            <p:spPr>
              <a:xfrm>
                <a:off x="754400" y="915950"/>
                <a:ext cx="63900" cy="63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" name="Google Shape;651;p16"/>
              <p:cNvSpPr/>
              <p:nvPr/>
            </p:nvSpPr>
            <p:spPr>
              <a:xfrm>
                <a:off x="874000" y="915950"/>
                <a:ext cx="63900" cy="63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" name="Google Shape;652;p16"/>
              <p:cNvSpPr/>
              <p:nvPr/>
            </p:nvSpPr>
            <p:spPr>
              <a:xfrm>
                <a:off x="993600" y="915950"/>
                <a:ext cx="63900" cy="63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3" name="Google Shape;653;p16"/>
              <p:cNvSpPr/>
              <p:nvPr/>
            </p:nvSpPr>
            <p:spPr>
              <a:xfrm>
                <a:off x="1113200" y="915950"/>
                <a:ext cx="63900" cy="63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4" name="Google Shape;654;p16"/>
              <p:cNvSpPr/>
              <p:nvPr/>
            </p:nvSpPr>
            <p:spPr>
              <a:xfrm>
                <a:off x="1232800" y="915950"/>
                <a:ext cx="63900" cy="63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" name="Google Shape;655;p16"/>
              <p:cNvSpPr/>
              <p:nvPr/>
            </p:nvSpPr>
            <p:spPr>
              <a:xfrm>
                <a:off x="1352400" y="915950"/>
                <a:ext cx="63900" cy="63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" name="Google Shape;656;p16"/>
              <p:cNvSpPr/>
              <p:nvPr/>
            </p:nvSpPr>
            <p:spPr>
              <a:xfrm>
                <a:off x="1472000" y="915950"/>
                <a:ext cx="63900" cy="63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57" name="Google Shape;657;p16"/>
          <p:cNvSpPr/>
          <p:nvPr/>
        </p:nvSpPr>
        <p:spPr>
          <a:xfrm rot="-5400000" flipH="1">
            <a:off x="7208550" y="4355284"/>
            <a:ext cx="1590600" cy="1590600"/>
          </a:xfrm>
          <a:prstGeom prst="pie">
            <a:avLst>
              <a:gd name="adj1" fmla="val 5411027"/>
              <a:gd name="adj2" fmla="val 1620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_HEADER_1"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18"/>
          <p:cNvSpPr txBox="1">
            <a:spLocks noGrp="1"/>
          </p:cNvSpPr>
          <p:nvPr>
            <p:ph type="title"/>
          </p:nvPr>
        </p:nvSpPr>
        <p:spPr>
          <a:xfrm flipH="1">
            <a:off x="964400" y="1860775"/>
            <a:ext cx="5067600" cy="121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29" name="Google Shape;729;p18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6493525" y="2009725"/>
            <a:ext cx="1419300" cy="915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grpSp>
        <p:nvGrpSpPr>
          <p:cNvPr id="730" name="Google Shape;730;p18"/>
          <p:cNvGrpSpPr/>
          <p:nvPr/>
        </p:nvGrpSpPr>
        <p:grpSpPr>
          <a:xfrm>
            <a:off x="-6500" y="-25"/>
            <a:ext cx="9144000" cy="5148225"/>
            <a:chOff x="0" y="-25"/>
            <a:chExt cx="9144000" cy="5148225"/>
          </a:xfrm>
        </p:grpSpPr>
        <p:sp>
          <p:nvSpPr>
            <p:cNvPr id="731" name="Google Shape;731;p18"/>
            <p:cNvSpPr/>
            <p:nvPr/>
          </p:nvSpPr>
          <p:spPr>
            <a:xfrm rot="10800000">
              <a:off x="6341700" y="-25"/>
              <a:ext cx="2802300" cy="544200"/>
            </a:xfrm>
            <a:prstGeom prst="round1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18"/>
            <p:cNvSpPr/>
            <p:nvPr/>
          </p:nvSpPr>
          <p:spPr>
            <a:xfrm>
              <a:off x="0" y="4604000"/>
              <a:ext cx="2802300" cy="544200"/>
            </a:xfrm>
            <a:prstGeom prst="round1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3" name="Google Shape;733;p18"/>
          <p:cNvGrpSpPr/>
          <p:nvPr/>
        </p:nvGrpSpPr>
        <p:grpSpPr>
          <a:xfrm>
            <a:off x="-6500" y="-1950"/>
            <a:ext cx="9157000" cy="5154000"/>
            <a:chOff x="0" y="-1950"/>
            <a:chExt cx="9157000" cy="5154000"/>
          </a:xfrm>
        </p:grpSpPr>
        <p:cxnSp>
          <p:nvCxnSpPr>
            <p:cNvPr id="734" name="Google Shape;734;p18"/>
            <p:cNvCxnSpPr/>
            <p:nvPr/>
          </p:nvCxnSpPr>
          <p:spPr>
            <a:xfrm rot="10800000">
              <a:off x="3062200" y="4908900"/>
              <a:ext cx="6094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35" name="Google Shape;735;p18"/>
            <p:cNvCxnSpPr/>
            <p:nvPr/>
          </p:nvCxnSpPr>
          <p:spPr>
            <a:xfrm rot="10800000">
              <a:off x="0" y="272075"/>
              <a:ext cx="6094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36" name="Google Shape;736;p18"/>
            <p:cNvCxnSpPr/>
            <p:nvPr/>
          </p:nvCxnSpPr>
          <p:spPr>
            <a:xfrm rot="10800000">
              <a:off x="272075" y="-1950"/>
              <a:ext cx="0" cy="5154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737" name="Google Shape;737;p18"/>
          <p:cNvGrpSpPr/>
          <p:nvPr/>
        </p:nvGrpSpPr>
        <p:grpSpPr>
          <a:xfrm>
            <a:off x="452920" y="463852"/>
            <a:ext cx="8161570" cy="4214485"/>
            <a:chOff x="459420" y="463852"/>
            <a:chExt cx="8161570" cy="4214485"/>
          </a:xfrm>
        </p:grpSpPr>
        <p:grpSp>
          <p:nvGrpSpPr>
            <p:cNvPr id="738" name="Google Shape;738;p18"/>
            <p:cNvGrpSpPr/>
            <p:nvPr/>
          </p:nvGrpSpPr>
          <p:grpSpPr>
            <a:xfrm>
              <a:off x="459420" y="4354252"/>
              <a:ext cx="659820" cy="324085"/>
              <a:chOff x="754400" y="596000"/>
              <a:chExt cx="781500" cy="383850"/>
            </a:xfrm>
          </p:grpSpPr>
          <p:sp>
            <p:nvSpPr>
              <p:cNvPr id="739" name="Google Shape;739;p18"/>
              <p:cNvSpPr/>
              <p:nvPr/>
            </p:nvSpPr>
            <p:spPr>
              <a:xfrm>
                <a:off x="754400" y="596000"/>
                <a:ext cx="63900" cy="63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" name="Google Shape;740;p18"/>
              <p:cNvSpPr/>
              <p:nvPr/>
            </p:nvSpPr>
            <p:spPr>
              <a:xfrm>
                <a:off x="874000" y="596000"/>
                <a:ext cx="63900" cy="63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" name="Google Shape;741;p18"/>
              <p:cNvSpPr/>
              <p:nvPr/>
            </p:nvSpPr>
            <p:spPr>
              <a:xfrm>
                <a:off x="993600" y="596000"/>
                <a:ext cx="63900" cy="63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" name="Google Shape;742;p18"/>
              <p:cNvSpPr/>
              <p:nvPr/>
            </p:nvSpPr>
            <p:spPr>
              <a:xfrm>
                <a:off x="1113200" y="596000"/>
                <a:ext cx="63900" cy="63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" name="Google Shape;743;p18"/>
              <p:cNvSpPr/>
              <p:nvPr/>
            </p:nvSpPr>
            <p:spPr>
              <a:xfrm>
                <a:off x="1232800" y="596000"/>
                <a:ext cx="63900" cy="63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4" name="Google Shape;744;p18"/>
              <p:cNvSpPr/>
              <p:nvPr/>
            </p:nvSpPr>
            <p:spPr>
              <a:xfrm>
                <a:off x="1352400" y="596000"/>
                <a:ext cx="63900" cy="63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5" name="Google Shape;745;p18"/>
              <p:cNvSpPr/>
              <p:nvPr/>
            </p:nvSpPr>
            <p:spPr>
              <a:xfrm>
                <a:off x="1472000" y="596000"/>
                <a:ext cx="63900" cy="63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6" name="Google Shape;746;p18"/>
              <p:cNvSpPr/>
              <p:nvPr/>
            </p:nvSpPr>
            <p:spPr>
              <a:xfrm>
                <a:off x="754400" y="699650"/>
                <a:ext cx="63900" cy="63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" name="Google Shape;747;p18"/>
              <p:cNvSpPr/>
              <p:nvPr/>
            </p:nvSpPr>
            <p:spPr>
              <a:xfrm>
                <a:off x="874000" y="699650"/>
                <a:ext cx="63900" cy="63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8" name="Google Shape;748;p18"/>
              <p:cNvSpPr/>
              <p:nvPr/>
            </p:nvSpPr>
            <p:spPr>
              <a:xfrm>
                <a:off x="993600" y="699650"/>
                <a:ext cx="63900" cy="63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9" name="Google Shape;749;p18"/>
              <p:cNvSpPr/>
              <p:nvPr/>
            </p:nvSpPr>
            <p:spPr>
              <a:xfrm>
                <a:off x="1113200" y="699650"/>
                <a:ext cx="63900" cy="63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0" name="Google Shape;750;p18"/>
              <p:cNvSpPr/>
              <p:nvPr/>
            </p:nvSpPr>
            <p:spPr>
              <a:xfrm>
                <a:off x="1232800" y="699650"/>
                <a:ext cx="63900" cy="63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1" name="Google Shape;751;p18"/>
              <p:cNvSpPr/>
              <p:nvPr/>
            </p:nvSpPr>
            <p:spPr>
              <a:xfrm>
                <a:off x="1352400" y="699650"/>
                <a:ext cx="63900" cy="63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2" name="Google Shape;752;p18"/>
              <p:cNvSpPr/>
              <p:nvPr/>
            </p:nvSpPr>
            <p:spPr>
              <a:xfrm>
                <a:off x="1472000" y="699650"/>
                <a:ext cx="63900" cy="63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3" name="Google Shape;753;p18"/>
              <p:cNvSpPr/>
              <p:nvPr/>
            </p:nvSpPr>
            <p:spPr>
              <a:xfrm>
                <a:off x="754400" y="803300"/>
                <a:ext cx="63900" cy="63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4" name="Google Shape;754;p18"/>
              <p:cNvSpPr/>
              <p:nvPr/>
            </p:nvSpPr>
            <p:spPr>
              <a:xfrm>
                <a:off x="874000" y="803300"/>
                <a:ext cx="63900" cy="63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5" name="Google Shape;755;p18"/>
              <p:cNvSpPr/>
              <p:nvPr/>
            </p:nvSpPr>
            <p:spPr>
              <a:xfrm>
                <a:off x="993600" y="803300"/>
                <a:ext cx="63900" cy="63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6" name="Google Shape;756;p18"/>
              <p:cNvSpPr/>
              <p:nvPr/>
            </p:nvSpPr>
            <p:spPr>
              <a:xfrm>
                <a:off x="1113200" y="803300"/>
                <a:ext cx="63900" cy="63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7" name="Google Shape;757;p18"/>
              <p:cNvSpPr/>
              <p:nvPr/>
            </p:nvSpPr>
            <p:spPr>
              <a:xfrm>
                <a:off x="1232800" y="803300"/>
                <a:ext cx="63900" cy="63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" name="Google Shape;758;p18"/>
              <p:cNvSpPr/>
              <p:nvPr/>
            </p:nvSpPr>
            <p:spPr>
              <a:xfrm>
                <a:off x="1352400" y="803300"/>
                <a:ext cx="63900" cy="63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9" name="Google Shape;759;p18"/>
              <p:cNvSpPr/>
              <p:nvPr/>
            </p:nvSpPr>
            <p:spPr>
              <a:xfrm>
                <a:off x="1472000" y="803300"/>
                <a:ext cx="63900" cy="63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" name="Google Shape;760;p18"/>
              <p:cNvSpPr/>
              <p:nvPr/>
            </p:nvSpPr>
            <p:spPr>
              <a:xfrm>
                <a:off x="754400" y="915950"/>
                <a:ext cx="63900" cy="63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" name="Google Shape;761;p18"/>
              <p:cNvSpPr/>
              <p:nvPr/>
            </p:nvSpPr>
            <p:spPr>
              <a:xfrm>
                <a:off x="874000" y="915950"/>
                <a:ext cx="63900" cy="63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" name="Google Shape;762;p18"/>
              <p:cNvSpPr/>
              <p:nvPr/>
            </p:nvSpPr>
            <p:spPr>
              <a:xfrm>
                <a:off x="993600" y="915950"/>
                <a:ext cx="63900" cy="63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" name="Google Shape;763;p18"/>
              <p:cNvSpPr/>
              <p:nvPr/>
            </p:nvSpPr>
            <p:spPr>
              <a:xfrm>
                <a:off x="1113200" y="915950"/>
                <a:ext cx="63900" cy="63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4" name="Google Shape;764;p18"/>
              <p:cNvSpPr/>
              <p:nvPr/>
            </p:nvSpPr>
            <p:spPr>
              <a:xfrm>
                <a:off x="1232800" y="915950"/>
                <a:ext cx="63900" cy="63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" name="Google Shape;765;p18"/>
              <p:cNvSpPr/>
              <p:nvPr/>
            </p:nvSpPr>
            <p:spPr>
              <a:xfrm>
                <a:off x="1352400" y="915950"/>
                <a:ext cx="63900" cy="63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" name="Google Shape;766;p18"/>
              <p:cNvSpPr/>
              <p:nvPr/>
            </p:nvSpPr>
            <p:spPr>
              <a:xfrm>
                <a:off x="1472000" y="915950"/>
                <a:ext cx="63900" cy="63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67" name="Google Shape;767;p18"/>
            <p:cNvGrpSpPr/>
            <p:nvPr/>
          </p:nvGrpSpPr>
          <p:grpSpPr>
            <a:xfrm>
              <a:off x="7961170" y="463852"/>
              <a:ext cx="659820" cy="324085"/>
              <a:chOff x="754400" y="596000"/>
              <a:chExt cx="781500" cy="383850"/>
            </a:xfrm>
          </p:grpSpPr>
          <p:sp>
            <p:nvSpPr>
              <p:cNvPr id="768" name="Google Shape;768;p18"/>
              <p:cNvSpPr/>
              <p:nvPr/>
            </p:nvSpPr>
            <p:spPr>
              <a:xfrm>
                <a:off x="754400" y="596000"/>
                <a:ext cx="63900" cy="63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9" name="Google Shape;769;p18"/>
              <p:cNvSpPr/>
              <p:nvPr/>
            </p:nvSpPr>
            <p:spPr>
              <a:xfrm>
                <a:off x="874000" y="596000"/>
                <a:ext cx="63900" cy="63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" name="Google Shape;770;p18"/>
              <p:cNvSpPr/>
              <p:nvPr/>
            </p:nvSpPr>
            <p:spPr>
              <a:xfrm>
                <a:off x="993600" y="596000"/>
                <a:ext cx="63900" cy="63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" name="Google Shape;771;p18"/>
              <p:cNvSpPr/>
              <p:nvPr/>
            </p:nvSpPr>
            <p:spPr>
              <a:xfrm>
                <a:off x="1113200" y="596000"/>
                <a:ext cx="63900" cy="63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" name="Google Shape;772;p18"/>
              <p:cNvSpPr/>
              <p:nvPr/>
            </p:nvSpPr>
            <p:spPr>
              <a:xfrm>
                <a:off x="1232800" y="596000"/>
                <a:ext cx="63900" cy="63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" name="Google Shape;773;p18"/>
              <p:cNvSpPr/>
              <p:nvPr/>
            </p:nvSpPr>
            <p:spPr>
              <a:xfrm>
                <a:off x="1352400" y="596000"/>
                <a:ext cx="63900" cy="63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" name="Google Shape;774;p18"/>
              <p:cNvSpPr/>
              <p:nvPr/>
            </p:nvSpPr>
            <p:spPr>
              <a:xfrm>
                <a:off x="1472000" y="596000"/>
                <a:ext cx="63900" cy="63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5" name="Google Shape;775;p18"/>
              <p:cNvSpPr/>
              <p:nvPr/>
            </p:nvSpPr>
            <p:spPr>
              <a:xfrm>
                <a:off x="754400" y="699650"/>
                <a:ext cx="63900" cy="63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6" name="Google Shape;776;p18"/>
              <p:cNvSpPr/>
              <p:nvPr/>
            </p:nvSpPr>
            <p:spPr>
              <a:xfrm>
                <a:off x="874000" y="699650"/>
                <a:ext cx="63900" cy="63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7" name="Google Shape;777;p18"/>
              <p:cNvSpPr/>
              <p:nvPr/>
            </p:nvSpPr>
            <p:spPr>
              <a:xfrm>
                <a:off x="993600" y="699650"/>
                <a:ext cx="63900" cy="63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8" name="Google Shape;778;p18"/>
              <p:cNvSpPr/>
              <p:nvPr/>
            </p:nvSpPr>
            <p:spPr>
              <a:xfrm>
                <a:off x="1113200" y="699650"/>
                <a:ext cx="63900" cy="63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9" name="Google Shape;779;p18"/>
              <p:cNvSpPr/>
              <p:nvPr/>
            </p:nvSpPr>
            <p:spPr>
              <a:xfrm>
                <a:off x="1232800" y="699650"/>
                <a:ext cx="63900" cy="63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0" name="Google Shape;780;p18"/>
              <p:cNvSpPr/>
              <p:nvPr/>
            </p:nvSpPr>
            <p:spPr>
              <a:xfrm>
                <a:off x="1352400" y="699650"/>
                <a:ext cx="63900" cy="63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1" name="Google Shape;781;p18"/>
              <p:cNvSpPr/>
              <p:nvPr/>
            </p:nvSpPr>
            <p:spPr>
              <a:xfrm>
                <a:off x="1472000" y="699650"/>
                <a:ext cx="63900" cy="63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" name="Google Shape;782;p18"/>
              <p:cNvSpPr/>
              <p:nvPr/>
            </p:nvSpPr>
            <p:spPr>
              <a:xfrm>
                <a:off x="754400" y="803300"/>
                <a:ext cx="63900" cy="63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" name="Google Shape;783;p18"/>
              <p:cNvSpPr/>
              <p:nvPr/>
            </p:nvSpPr>
            <p:spPr>
              <a:xfrm>
                <a:off x="874000" y="803300"/>
                <a:ext cx="63900" cy="63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" name="Google Shape;784;p18"/>
              <p:cNvSpPr/>
              <p:nvPr/>
            </p:nvSpPr>
            <p:spPr>
              <a:xfrm>
                <a:off x="993600" y="803300"/>
                <a:ext cx="63900" cy="63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" name="Google Shape;785;p18"/>
              <p:cNvSpPr/>
              <p:nvPr/>
            </p:nvSpPr>
            <p:spPr>
              <a:xfrm>
                <a:off x="1113200" y="803300"/>
                <a:ext cx="63900" cy="63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6" name="Google Shape;786;p18"/>
              <p:cNvSpPr/>
              <p:nvPr/>
            </p:nvSpPr>
            <p:spPr>
              <a:xfrm>
                <a:off x="1232800" y="803300"/>
                <a:ext cx="63900" cy="63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7" name="Google Shape;787;p18"/>
              <p:cNvSpPr/>
              <p:nvPr/>
            </p:nvSpPr>
            <p:spPr>
              <a:xfrm>
                <a:off x="1352400" y="803300"/>
                <a:ext cx="63900" cy="63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8" name="Google Shape;788;p18"/>
              <p:cNvSpPr/>
              <p:nvPr/>
            </p:nvSpPr>
            <p:spPr>
              <a:xfrm>
                <a:off x="1472000" y="803300"/>
                <a:ext cx="63900" cy="63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9" name="Google Shape;789;p18"/>
              <p:cNvSpPr/>
              <p:nvPr/>
            </p:nvSpPr>
            <p:spPr>
              <a:xfrm>
                <a:off x="754400" y="915950"/>
                <a:ext cx="63900" cy="63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0" name="Google Shape;790;p18"/>
              <p:cNvSpPr/>
              <p:nvPr/>
            </p:nvSpPr>
            <p:spPr>
              <a:xfrm>
                <a:off x="874000" y="915950"/>
                <a:ext cx="63900" cy="63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1" name="Google Shape;791;p18"/>
              <p:cNvSpPr/>
              <p:nvPr/>
            </p:nvSpPr>
            <p:spPr>
              <a:xfrm>
                <a:off x="993600" y="915950"/>
                <a:ext cx="63900" cy="63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2" name="Google Shape;792;p18"/>
              <p:cNvSpPr/>
              <p:nvPr/>
            </p:nvSpPr>
            <p:spPr>
              <a:xfrm>
                <a:off x="1113200" y="915950"/>
                <a:ext cx="63900" cy="63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3" name="Google Shape;793;p18"/>
              <p:cNvSpPr/>
              <p:nvPr/>
            </p:nvSpPr>
            <p:spPr>
              <a:xfrm>
                <a:off x="1232800" y="915950"/>
                <a:ext cx="63900" cy="63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4" name="Google Shape;794;p18"/>
              <p:cNvSpPr/>
              <p:nvPr/>
            </p:nvSpPr>
            <p:spPr>
              <a:xfrm>
                <a:off x="1352400" y="915950"/>
                <a:ext cx="63900" cy="63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5" name="Google Shape;795;p18"/>
              <p:cNvSpPr/>
              <p:nvPr/>
            </p:nvSpPr>
            <p:spPr>
              <a:xfrm>
                <a:off x="1472000" y="915950"/>
                <a:ext cx="63900" cy="63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96" name="Google Shape;796;p18"/>
          <p:cNvSpPr/>
          <p:nvPr/>
        </p:nvSpPr>
        <p:spPr>
          <a:xfrm rot="-5400000" flipH="1">
            <a:off x="7208550" y="4355284"/>
            <a:ext cx="1590600" cy="1590600"/>
          </a:xfrm>
          <a:prstGeom prst="pie">
            <a:avLst>
              <a:gd name="adj1" fmla="val 5411027"/>
              <a:gd name="adj2" fmla="val 1620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14" name="Google Shape;1314;p28"/>
          <p:cNvGrpSpPr/>
          <p:nvPr/>
        </p:nvGrpSpPr>
        <p:grpSpPr>
          <a:xfrm>
            <a:off x="259075" y="4375"/>
            <a:ext cx="8884925" cy="5154000"/>
            <a:chOff x="272075" y="-1950"/>
            <a:chExt cx="8884925" cy="5154000"/>
          </a:xfrm>
        </p:grpSpPr>
        <p:cxnSp>
          <p:nvCxnSpPr>
            <p:cNvPr id="1315" name="Google Shape;1315;p28"/>
            <p:cNvCxnSpPr/>
            <p:nvPr/>
          </p:nvCxnSpPr>
          <p:spPr>
            <a:xfrm rot="10800000">
              <a:off x="3062200" y="4908900"/>
              <a:ext cx="6094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16" name="Google Shape;1316;p28"/>
            <p:cNvCxnSpPr/>
            <p:nvPr/>
          </p:nvCxnSpPr>
          <p:spPr>
            <a:xfrm rot="10800000">
              <a:off x="272075" y="-1950"/>
              <a:ext cx="0" cy="5154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317" name="Google Shape;1317;p28"/>
          <p:cNvGrpSpPr/>
          <p:nvPr/>
        </p:nvGrpSpPr>
        <p:grpSpPr>
          <a:xfrm flipH="1">
            <a:off x="0" y="-25"/>
            <a:ext cx="9144000" cy="3810625"/>
            <a:chOff x="0" y="-25"/>
            <a:chExt cx="9144000" cy="3810625"/>
          </a:xfrm>
        </p:grpSpPr>
        <p:sp>
          <p:nvSpPr>
            <p:cNvPr id="1318" name="Google Shape;1318;p28"/>
            <p:cNvSpPr/>
            <p:nvPr/>
          </p:nvSpPr>
          <p:spPr>
            <a:xfrm rot="10800000">
              <a:off x="6341700" y="-25"/>
              <a:ext cx="2802300" cy="544200"/>
            </a:xfrm>
            <a:prstGeom prst="round1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28"/>
            <p:cNvSpPr/>
            <p:nvPr/>
          </p:nvSpPr>
          <p:spPr>
            <a:xfrm rot="5400000">
              <a:off x="-1698750" y="1698750"/>
              <a:ext cx="3810600" cy="413100"/>
            </a:xfrm>
            <a:prstGeom prst="round1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20" name="Google Shape;1320;p28"/>
          <p:cNvSpPr/>
          <p:nvPr/>
        </p:nvSpPr>
        <p:spPr>
          <a:xfrm rot="-5400000">
            <a:off x="3504100" y="-666426"/>
            <a:ext cx="1312800" cy="1312800"/>
          </a:xfrm>
          <a:prstGeom prst="pie">
            <a:avLst>
              <a:gd name="adj1" fmla="val 5411027"/>
              <a:gd name="adj2" fmla="val 1620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21" name="Google Shape;1321;p28"/>
          <p:cNvGrpSpPr/>
          <p:nvPr/>
        </p:nvGrpSpPr>
        <p:grpSpPr>
          <a:xfrm>
            <a:off x="446420" y="377465"/>
            <a:ext cx="8491295" cy="4034260"/>
            <a:chOff x="446420" y="377465"/>
            <a:chExt cx="8491295" cy="4034260"/>
          </a:xfrm>
        </p:grpSpPr>
        <p:grpSp>
          <p:nvGrpSpPr>
            <p:cNvPr id="1322" name="Google Shape;1322;p28"/>
            <p:cNvGrpSpPr/>
            <p:nvPr/>
          </p:nvGrpSpPr>
          <p:grpSpPr>
            <a:xfrm>
              <a:off x="446420" y="377465"/>
              <a:ext cx="659820" cy="324085"/>
              <a:chOff x="754400" y="596000"/>
              <a:chExt cx="781500" cy="383850"/>
            </a:xfrm>
          </p:grpSpPr>
          <p:sp>
            <p:nvSpPr>
              <p:cNvPr id="1323" name="Google Shape;1323;p28"/>
              <p:cNvSpPr/>
              <p:nvPr/>
            </p:nvSpPr>
            <p:spPr>
              <a:xfrm>
                <a:off x="754400" y="596000"/>
                <a:ext cx="63900" cy="63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4" name="Google Shape;1324;p28"/>
              <p:cNvSpPr/>
              <p:nvPr/>
            </p:nvSpPr>
            <p:spPr>
              <a:xfrm>
                <a:off x="874000" y="596000"/>
                <a:ext cx="63900" cy="63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5" name="Google Shape;1325;p28"/>
              <p:cNvSpPr/>
              <p:nvPr/>
            </p:nvSpPr>
            <p:spPr>
              <a:xfrm>
                <a:off x="993600" y="596000"/>
                <a:ext cx="63900" cy="63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6" name="Google Shape;1326;p28"/>
              <p:cNvSpPr/>
              <p:nvPr/>
            </p:nvSpPr>
            <p:spPr>
              <a:xfrm>
                <a:off x="1113200" y="596000"/>
                <a:ext cx="63900" cy="63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7" name="Google Shape;1327;p28"/>
              <p:cNvSpPr/>
              <p:nvPr/>
            </p:nvSpPr>
            <p:spPr>
              <a:xfrm>
                <a:off x="1232800" y="596000"/>
                <a:ext cx="63900" cy="63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8" name="Google Shape;1328;p28"/>
              <p:cNvSpPr/>
              <p:nvPr/>
            </p:nvSpPr>
            <p:spPr>
              <a:xfrm>
                <a:off x="1352400" y="596000"/>
                <a:ext cx="63900" cy="63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9" name="Google Shape;1329;p28"/>
              <p:cNvSpPr/>
              <p:nvPr/>
            </p:nvSpPr>
            <p:spPr>
              <a:xfrm>
                <a:off x="1472000" y="596000"/>
                <a:ext cx="63900" cy="63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0" name="Google Shape;1330;p28"/>
              <p:cNvSpPr/>
              <p:nvPr/>
            </p:nvSpPr>
            <p:spPr>
              <a:xfrm>
                <a:off x="754400" y="699650"/>
                <a:ext cx="63900" cy="63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1" name="Google Shape;1331;p28"/>
              <p:cNvSpPr/>
              <p:nvPr/>
            </p:nvSpPr>
            <p:spPr>
              <a:xfrm>
                <a:off x="874000" y="699650"/>
                <a:ext cx="63900" cy="63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2" name="Google Shape;1332;p28"/>
              <p:cNvSpPr/>
              <p:nvPr/>
            </p:nvSpPr>
            <p:spPr>
              <a:xfrm>
                <a:off x="993600" y="699650"/>
                <a:ext cx="63900" cy="63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3" name="Google Shape;1333;p28"/>
              <p:cNvSpPr/>
              <p:nvPr/>
            </p:nvSpPr>
            <p:spPr>
              <a:xfrm>
                <a:off x="1113200" y="699650"/>
                <a:ext cx="63900" cy="63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4" name="Google Shape;1334;p28"/>
              <p:cNvSpPr/>
              <p:nvPr/>
            </p:nvSpPr>
            <p:spPr>
              <a:xfrm>
                <a:off x="1232800" y="699650"/>
                <a:ext cx="63900" cy="63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5" name="Google Shape;1335;p28"/>
              <p:cNvSpPr/>
              <p:nvPr/>
            </p:nvSpPr>
            <p:spPr>
              <a:xfrm>
                <a:off x="1352400" y="699650"/>
                <a:ext cx="63900" cy="63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6" name="Google Shape;1336;p28"/>
              <p:cNvSpPr/>
              <p:nvPr/>
            </p:nvSpPr>
            <p:spPr>
              <a:xfrm>
                <a:off x="1472000" y="699650"/>
                <a:ext cx="63900" cy="63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7" name="Google Shape;1337;p28"/>
              <p:cNvSpPr/>
              <p:nvPr/>
            </p:nvSpPr>
            <p:spPr>
              <a:xfrm>
                <a:off x="754400" y="803300"/>
                <a:ext cx="63900" cy="63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8" name="Google Shape;1338;p28"/>
              <p:cNvSpPr/>
              <p:nvPr/>
            </p:nvSpPr>
            <p:spPr>
              <a:xfrm>
                <a:off x="874000" y="803300"/>
                <a:ext cx="63900" cy="63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9" name="Google Shape;1339;p28"/>
              <p:cNvSpPr/>
              <p:nvPr/>
            </p:nvSpPr>
            <p:spPr>
              <a:xfrm>
                <a:off x="993600" y="803300"/>
                <a:ext cx="63900" cy="63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0" name="Google Shape;1340;p28"/>
              <p:cNvSpPr/>
              <p:nvPr/>
            </p:nvSpPr>
            <p:spPr>
              <a:xfrm>
                <a:off x="1113200" y="803300"/>
                <a:ext cx="63900" cy="63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1" name="Google Shape;1341;p28"/>
              <p:cNvSpPr/>
              <p:nvPr/>
            </p:nvSpPr>
            <p:spPr>
              <a:xfrm>
                <a:off x="1232800" y="803300"/>
                <a:ext cx="63900" cy="63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2" name="Google Shape;1342;p28"/>
              <p:cNvSpPr/>
              <p:nvPr/>
            </p:nvSpPr>
            <p:spPr>
              <a:xfrm>
                <a:off x="1352400" y="803300"/>
                <a:ext cx="63900" cy="63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3" name="Google Shape;1343;p28"/>
              <p:cNvSpPr/>
              <p:nvPr/>
            </p:nvSpPr>
            <p:spPr>
              <a:xfrm>
                <a:off x="1472000" y="803300"/>
                <a:ext cx="63900" cy="63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4" name="Google Shape;1344;p28"/>
              <p:cNvSpPr/>
              <p:nvPr/>
            </p:nvSpPr>
            <p:spPr>
              <a:xfrm>
                <a:off x="754400" y="915950"/>
                <a:ext cx="63900" cy="63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5" name="Google Shape;1345;p28"/>
              <p:cNvSpPr/>
              <p:nvPr/>
            </p:nvSpPr>
            <p:spPr>
              <a:xfrm>
                <a:off x="874000" y="915950"/>
                <a:ext cx="63900" cy="63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6" name="Google Shape;1346;p28"/>
              <p:cNvSpPr/>
              <p:nvPr/>
            </p:nvSpPr>
            <p:spPr>
              <a:xfrm>
                <a:off x="993600" y="915950"/>
                <a:ext cx="63900" cy="63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7" name="Google Shape;1347;p28"/>
              <p:cNvSpPr/>
              <p:nvPr/>
            </p:nvSpPr>
            <p:spPr>
              <a:xfrm>
                <a:off x="1113200" y="915950"/>
                <a:ext cx="63900" cy="63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8" name="Google Shape;1348;p28"/>
              <p:cNvSpPr/>
              <p:nvPr/>
            </p:nvSpPr>
            <p:spPr>
              <a:xfrm>
                <a:off x="1232800" y="915950"/>
                <a:ext cx="63900" cy="63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9" name="Google Shape;1349;p28"/>
              <p:cNvSpPr/>
              <p:nvPr/>
            </p:nvSpPr>
            <p:spPr>
              <a:xfrm>
                <a:off x="1352400" y="915950"/>
                <a:ext cx="63900" cy="63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0" name="Google Shape;1350;p28"/>
              <p:cNvSpPr/>
              <p:nvPr/>
            </p:nvSpPr>
            <p:spPr>
              <a:xfrm>
                <a:off x="1472000" y="915950"/>
                <a:ext cx="63900" cy="63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51" name="Google Shape;1351;p28"/>
            <p:cNvGrpSpPr/>
            <p:nvPr/>
          </p:nvGrpSpPr>
          <p:grpSpPr>
            <a:xfrm>
              <a:off x="8277895" y="4087640"/>
              <a:ext cx="659820" cy="324085"/>
              <a:chOff x="754400" y="596000"/>
              <a:chExt cx="781500" cy="383850"/>
            </a:xfrm>
          </p:grpSpPr>
          <p:sp>
            <p:nvSpPr>
              <p:cNvPr id="1352" name="Google Shape;1352;p28"/>
              <p:cNvSpPr/>
              <p:nvPr/>
            </p:nvSpPr>
            <p:spPr>
              <a:xfrm>
                <a:off x="754400" y="596000"/>
                <a:ext cx="63900" cy="63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3" name="Google Shape;1353;p28"/>
              <p:cNvSpPr/>
              <p:nvPr/>
            </p:nvSpPr>
            <p:spPr>
              <a:xfrm>
                <a:off x="874000" y="596000"/>
                <a:ext cx="63900" cy="63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4" name="Google Shape;1354;p28"/>
              <p:cNvSpPr/>
              <p:nvPr/>
            </p:nvSpPr>
            <p:spPr>
              <a:xfrm>
                <a:off x="993600" y="596000"/>
                <a:ext cx="63900" cy="63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5" name="Google Shape;1355;p28"/>
              <p:cNvSpPr/>
              <p:nvPr/>
            </p:nvSpPr>
            <p:spPr>
              <a:xfrm>
                <a:off x="1113200" y="596000"/>
                <a:ext cx="63900" cy="63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6" name="Google Shape;1356;p28"/>
              <p:cNvSpPr/>
              <p:nvPr/>
            </p:nvSpPr>
            <p:spPr>
              <a:xfrm>
                <a:off x="1232800" y="596000"/>
                <a:ext cx="63900" cy="63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7" name="Google Shape;1357;p28"/>
              <p:cNvSpPr/>
              <p:nvPr/>
            </p:nvSpPr>
            <p:spPr>
              <a:xfrm>
                <a:off x="1352400" y="596000"/>
                <a:ext cx="63900" cy="63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8" name="Google Shape;1358;p28"/>
              <p:cNvSpPr/>
              <p:nvPr/>
            </p:nvSpPr>
            <p:spPr>
              <a:xfrm>
                <a:off x="1472000" y="596000"/>
                <a:ext cx="63900" cy="63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9" name="Google Shape;1359;p28"/>
              <p:cNvSpPr/>
              <p:nvPr/>
            </p:nvSpPr>
            <p:spPr>
              <a:xfrm>
                <a:off x="754400" y="699650"/>
                <a:ext cx="63900" cy="63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0" name="Google Shape;1360;p28"/>
              <p:cNvSpPr/>
              <p:nvPr/>
            </p:nvSpPr>
            <p:spPr>
              <a:xfrm>
                <a:off x="874000" y="699650"/>
                <a:ext cx="63900" cy="63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1" name="Google Shape;1361;p28"/>
              <p:cNvSpPr/>
              <p:nvPr/>
            </p:nvSpPr>
            <p:spPr>
              <a:xfrm>
                <a:off x="993600" y="699650"/>
                <a:ext cx="63900" cy="63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2" name="Google Shape;1362;p28"/>
              <p:cNvSpPr/>
              <p:nvPr/>
            </p:nvSpPr>
            <p:spPr>
              <a:xfrm>
                <a:off x="1113200" y="699650"/>
                <a:ext cx="63900" cy="63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3" name="Google Shape;1363;p28"/>
              <p:cNvSpPr/>
              <p:nvPr/>
            </p:nvSpPr>
            <p:spPr>
              <a:xfrm>
                <a:off x="1232800" y="699650"/>
                <a:ext cx="63900" cy="63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4" name="Google Shape;1364;p28"/>
              <p:cNvSpPr/>
              <p:nvPr/>
            </p:nvSpPr>
            <p:spPr>
              <a:xfrm>
                <a:off x="1352400" y="699650"/>
                <a:ext cx="63900" cy="63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5" name="Google Shape;1365;p28"/>
              <p:cNvSpPr/>
              <p:nvPr/>
            </p:nvSpPr>
            <p:spPr>
              <a:xfrm>
                <a:off x="1472000" y="699650"/>
                <a:ext cx="63900" cy="63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6" name="Google Shape;1366;p28"/>
              <p:cNvSpPr/>
              <p:nvPr/>
            </p:nvSpPr>
            <p:spPr>
              <a:xfrm>
                <a:off x="754400" y="803300"/>
                <a:ext cx="63900" cy="63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7" name="Google Shape;1367;p28"/>
              <p:cNvSpPr/>
              <p:nvPr/>
            </p:nvSpPr>
            <p:spPr>
              <a:xfrm>
                <a:off x="874000" y="803300"/>
                <a:ext cx="63900" cy="63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8" name="Google Shape;1368;p28"/>
              <p:cNvSpPr/>
              <p:nvPr/>
            </p:nvSpPr>
            <p:spPr>
              <a:xfrm>
                <a:off x="993600" y="803300"/>
                <a:ext cx="63900" cy="63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9" name="Google Shape;1369;p28"/>
              <p:cNvSpPr/>
              <p:nvPr/>
            </p:nvSpPr>
            <p:spPr>
              <a:xfrm>
                <a:off x="1113200" y="803300"/>
                <a:ext cx="63900" cy="63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0" name="Google Shape;1370;p28"/>
              <p:cNvSpPr/>
              <p:nvPr/>
            </p:nvSpPr>
            <p:spPr>
              <a:xfrm>
                <a:off x="1232800" y="803300"/>
                <a:ext cx="63900" cy="63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1" name="Google Shape;1371;p28"/>
              <p:cNvSpPr/>
              <p:nvPr/>
            </p:nvSpPr>
            <p:spPr>
              <a:xfrm>
                <a:off x="1352400" y="803300"/>
                <a:ext cx="63900" cy="63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2" name="Google Shape;1372;p28"/>
              <p:cNvSpPr/>
              <p:nvPr/>
            </p:nvSpPr>
            <p:spPr>
              <a:xfrm>
                <a:off x="1472000" y="803300"/>
                <a:ext cx="63900" cy="63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3" name="Google Shape;1373;p28"/>
              <p:cNvSpPr/>
              <p:nvPr/>
            </p:nvSpPr>
            <p:spPr>
              <a:xfrm>
                <a:off x="754400" y="915950"/>
                <a:ext cx="63900" cy="63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4" name="Google Shape;1374;p28"/>
              <p:cNvSpPr/>
              <p:nvPr/>
            </p:nvSpPr>
            <p:spPr>
              <a:xfrm>
                <a:off x="874000" y="915950"/>
                <a:ext cx="63900" cy="63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5" name="Google Shape;1375;p28"/>
              <p:cNvSpPr/>
              <p:nvPr/>
            </p:nvSpPr>
            <p:spPr>
              <a:xfrm>
                <a:off x="993600" y="915950"/>
                <a:ext cx="63900" cy="63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6" name="Google Shape;1376;p28"/>
              <p:cNvSpPr/>
              <p:nvPr/>
            </p:nvSpPr>
            <p:spPr>
              <a:xfrm>
                <a:off x="1113200" y="915950"/>
                <a:ext cx="63900" cy="63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7" name="Google Shape;1377;p28"/>
              <p:cNvSpPr/>
              <p:nvPr/>
            </p:nvSpPr>
            <p:spPr>
              <a:xfrm>
                <a:off x="1232800" y="915950"/>
                <a:ext cx="63900" cy="63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8" name="Google Shape;1378;p28"/>
              <p:cNvSpPr/>
              <p:nvPr/>
            </p:nvSpPr>
            <p:spPr>
              <a:xfrm>
                <a:off x="1352400" y="915950"/>
                <a:ext cx="63900" cy="63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9" name="Google Shape;1379;p28"/>
              <p:cNvSpPr/>
              <p:nvPr/>
            </p:nvSpPr>
            <p:spPr>
              <a:xfrm>
                <a:off x="1472000" y="915950"/>
                <a:ext cx="63900" cy="63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exend"/>
              <a:buChar char="●"/>
              <a:defRPr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exend"/>
              <a:buChar char="○"/>
              <a:defRPr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exend"/>
              <a:buChar char="■"/>
              <a:defRPr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exend"/>
              <a:buChar char="●"/>
              <a:defRPr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exend"/>
              <a:buChar char="○"/>
              <a:defRPr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exend"/>
              <a:buChar char="■"/>
              <a:defRPr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exend"/>
              <a:buChar char="●"/>
              <a:defRPr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exend"/>
              <a:buChar char="○"/>
              <a:defRPr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exend"/>
              <a:buChar char="■"/>
              <a:defRPr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3" r:id="rId4"/>
    <p:sldLayoutId id="2147483657" r:id="rId5"/>
    <p:sldLayoutId id="2147483658" r:id="rId6"/>
    <p:sldLayoutId id="2147483662" r:id="rId7"/>
    <p:sldLayoutId id="2147483664" r:id="rId8"/>
    <p:sldLayoutId id="2147483674" r:id="rId9"/>
    <p:sldLayoutId id="2147483675" r:id="rId10"/>
  </p:sldLayoutIdLst>
  <mc:AlternateContent xmlns:mc="http://schemas.openxmlformats.org/markup-compatibility/2006" xmlns:p14="http://schemas.microsoft.com/office/powerpoint/2010/main">
    <mc:Choice Requires="p14">
      <p:transition spd="slow">
        <p:fade thruBlk="1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49">
          <p15:clr>
            <a:srgbClr val="EA4335"/>
          </p15:clr>
        </p15:guide>
        <p15:guide id="2" pos="5311">
          <p15:clr>
            <a:srgbClr val="EA4335"/>
          </p15:clr>
        </p15:guide>
        <p15:guide id="3" orient="horz" pos="340">
          <p15:clr>
            <a:srgbClr val="EA4335"/>
          </p15:clr>
        </p15:guide>
        <p15:guide id="4" orient="horz" pos="2900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33"/>
          <p:cNvSpPr txBox="1">
            <a:spLocks noGrp="1"/>
          </p:cNvSpPr>
          <p:nvPr>
            <p:ph type="ctrTitle"/>
          </p:nvPr>
        </p:nvSpPr>
        <p:spPr>
          <a:xfrm>
            <a:off x="713250" y="1935252"/>
            <a:ext cx="7717500" cy="1419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dirty="0"/>
              <a:t>Renting Cars</a:t>
            </a:r>
            <a:br>
              <a:rPr lang="en-US" dirty="0"/>
            </a:br>
            <a:br>
              <a:rPr lang="en-US" dirty="0"/>
            </a:br>
            <a:r>
              <a:rPr lang="en-US" sz="2800" dirty="0">
                <a:solidFill>
                  <a:schemeClr val="dk2"/>
                </a:solidFill>
              </a:rPr>
              <a:t>Capstone 3</a:t>
            </a:r>
            <a:endParaRPr sz="2800" dirty="0">
              <a:solidFill>
                <a:schemeClr val="dk2"/>
              </a:solidFill>
            </a:endParaRPr>
          </a:p>
        </p:txBody>
      </p:sp>
      <p:pic>
        <p:nvPicPr>
          <p:cNvPr id="13" name="Graphic 12" descr="Car Wash with solid fill">
            <a:extLst>
              <a:ext uri="{FF2B5EF4-FFF2-40B4-BE49-F238E27FC236}">
                <a16:creationId xmlns:a16="http://schemas.microsoft.com/office/drawing/2014/main" id="{0F8DD912-76AE-0B7A-FB0D-95DCC3BE04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17242" y="2440152"/>
            <a:ext cx="914400" cy="9144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4382E3B5-291C-323F-0E22-FC7D1A051CE2}"/>
              </a:ext>
            </a:extLst>
          </p:cNvPr>
          <p:cNvSpPr txBox="1"/>
          <p:nvPr/>
        </p:nvSpPr>
        <p:spPr>
          <a:xfrm>
            <a:off x="6174769" y="1797978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SA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AF3093-8FDE-9D3B-D800-D73BB6F57635}"/>
              </a:ext>
            </a:extLst>
          </p:cNvPr>
          <p:cNvSpPr txBox="1"/>
          <p:nvPr/>
        </p:nvSpPr>
        <p:spPr>
          <a:xfrm>
            <a:off x="1802273" y="138819"/>
            <a:ext cx="520380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A" sz="2800" b="1" dirty="0">
                <a:solidFill>
                  <a:schemeClr val="tx1"/>
                </a:solidFill>
              </a:rPr>
              <a:t>Add bonus to the employee</a:t>
            </a:r>
          </a:p>
        </p:txBody>
      </p:sp>
      <p:sp>
        <p:nvSpPr>
          <p:cNvPr id="10" name="Google Shape;2242;p68">
            <a:extLst>
              <a:ext uri="{FF2B5EF4-FFF2-40B4-BE49-F238E27FC236}">
                <a16:creationId xmlns:a16="http://schemas.microsoft.com/office/drawing/2014/main" id="{70687497-6F4D-B04B-3B4A-24B41FA0956A}"/>
              </a:ext>
            </a:extLst>
          </p:cNvPr>
          <p:cNvSpPr/>
          <p:nvPr/>
        </p:nvSpPr>
        <p:spPr>
          <a:xfrm>
            <a:off x="401699" y="693074"/>
            <a:ext cx="605633" cy="5727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tx1"/>
                </a:solidFill>
              </a:rPr>
              <a:t>4</a:t>
            </a:r>
            <a:endParaRPr sz="2800"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42D37F-387C-1517-B3B8-29FCA4B44D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7921" y="662039"/>
            <a:ext cx="4938799" cy="4253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3483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4382E3B5-291C-323F-0E22-FC7D1A051CE2}"/>
              </a:ext>
            </a:extLst>
          </p:cNvPr>
          <p:cNvSpPr txBox="1"/>
          <p:nvPr/>
        </p:nvSpPr>
        <p:spPr>
          <a:xfrm>
            <a:off x="6174769" y="1797978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SA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AF3093-8FDE-9D3B-D800-D73BB6F57635}"/>
              </a:ext>
            </a:extLst>
          </p:cNvPr>
          <p:cNvSpPr txBox="1"/>
          <p:nvPr/>
        </p:nvSpPr>
        <p:spPr>
          <a:xfrm>
            <a:off x="1731981" y="400781"/>
            <a:ext cx="543427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Promote employees</a:t>
            </a:r>
            <a:endParaRPr lang="en-SA" sz="2800" b="1" dirty="0">
              <a:solidFill>
                <a:schemeClr val="tx1"/>
              </a:solidFill>
            </a:endParaRPr>
          </a:p>
        </p:txBody>
      </p:sp>
      <p:sp>
        <p:nvSpPr>
          <p:cNvPr id="3" name="Google Shape;2242;p68">
            <a:extLst>
              <a:ext uri="{FF2B5EF4-FFF2-40B4-BE49-F238E27FC236}">
                <a16:creationId xmlns:a16="http://schemas.microsoft.com/office/drawing/2014/main" id="{E84DCB2A-6618-6F7C-A309-0A55FDCC4C18}"/>
              </a:ext>
            </a:extLst>
          </p:cNvPr>
          <p:cNvSpPr/>
          <p:nvPr/>
        </p:nvSpPr>
        <p:spPr>
          <a:xfrm>
            <a:off x="401699" y="693074"/>
            <a:ext cx="605633" cy="5727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tx1"/>
                </a:solidFill>
              </a:rPr>
              <a:t>5</a:t>
            </a:r>
            <a:endParaRPr sz="2800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10110F-CC60-15EF-A7DD-63D8DFAB72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1092" y="1128785"/>
            <a:ext cx="6201032" cy="3379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2770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4382E3B5-291C-323F-0E22-FC7D1A051CE2}"/>
              </a:ext>
            </a:extLst>
          </p:cNvPr>
          <p:cNvSpPr txBox="1"/>
          <p:nvPr/>
        </p:nvSpPr>
        <p:spPr>
          <a:xfrm>
            <a:off x="6174769" y="1797978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SA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1D9394-0A2A-F207-3A14-7964D614BF4E}"/>
              </a:ext>
            </a:extLst>
          </p:cNvPr>
          <p:cNvSpPr txBox="1"/>
          <p:nvPr/>
        </p:nvSpPr>
        <p:spPr>
          <a:xfrm>
            <a:off x="1211579" y="294361"/>
            <a:ext cx="672084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tx1"/>
                </a:solidFill>
              </a:rPr>
              <a:t>Create a new rental for renting a car</a:t>
            </a:r>
            <a:endParaRPr lang="en-SA" sz="2800" b="1"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07570C0-3D5B-25D0-36D4-0FAE7B683F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0039" y="817581"/>
            <a:ext cx="5763921" cy="3960159"/>
          </a:xfrm>
          <a:prstGeom prst="rect">
            <a:avLst/>
          </a:prstGeom>
        </p:spPr>
      </p:pic>
      <p:sp>
        <p:nvSpPr>
          <p:cNvPr id="5" name="Google Shape;2242;p68">
            <a:extLst>
              <a:ext uri="{FF2B5EF4-FFF2-40B4-BE49-F238E27FC236}">
                <a16:creationId xmlns:a16="http://schemas.microsoft.com/office/drawing/2014/main" id="{D1CFE282-9C5C-7C64-4D49-0884D278C31D}"/>
              </a:ext>
            </a:extLst>
          </p:cNvPr>
          <p:cNvSpPr/>
          <p:nvPr/>
        </p:nvSpPr>
        <p:spPr>
          <a:xfrm>
            <a:off x="401699" y="693074"/>
            <a:ext cx="605633" cy="5727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tx1"/>
                </a:solidFill>
              </a:rPr>
              <a:t>6</a:t>
            </a:r>
            <a:endParaRPr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81398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4382E3B5-291C-323F-0E22-FC7D1A051CE2}"/>
              </a:ext>
            </a:extLst>
          </p:cNvPr>
          <p:cNvSpPr txBox="1"/>
          <p:nvPr/>
        </p:nvSpPr>
        <p:spPr>
          <a:xfrm>
            <a:off x="6174769" y="1797978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SA" dirty="0"/>
          </a:p>
        </p:txBody>
      </p:sp>
      <p:sp>
        <p:nvSpPr>
          <p:cNvPr id="2" name="Google Shape;1433;p34">
            <a:extLst>
              <a:ext uri="{FF2B5EF4-FFF2-40B4-BE49-F238E27FC236}">
                <a16:creationId xmlns:a16="http://schemas.microsoft.com/office/drawing/2014/main" id="{0851772A-6311-802B-B834-93BA8F2DD9C2}"/>
              </a:ext>
            </a:extLst>
          </p:cNvPr>
          <p:cNvSpPr txBox="1">
            <a:spLocks/>
          </p:cNvSpPr>
          <p:nvPr/>
        </p:nvSpPr>
        <p:spPr>
          <a:xfrm>
            <a:off x="2107717" y="166440"/>
            <a:ext cx="4429217" cy="327992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800" b="1" dirty="0">
                <a:solidFill>
                  <a:schemeClr val="tx1"/>
                </a:solidFill>
              </a:rPr>
              <a:t>Return Car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4BF3E4F-8569-31A0-43D5-368FD78C49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0583" y="839095"/>
            <a:ext cx="6561017" cy="3679489"/>
          </a:xfrm>
          <a:prstGeom prst="rect">
            <a:avLst/>
          </a:prstGeom>
        </p:spPr>
      </p:pic>
      <p:sp>
        <p:nvSpPr>
          <p:cNvPr id="4" name="Google Shape;2242;p68">
            <a:extLst>
              <a:ext uri="{FF2B5EF4-FFF2-40B4-BE49-F238E27FC236}">
                <a16:creationId xmlns:a16="http://schemas.microsoft.com/office/drawing/2014/main" id="{178EAD23-7C2A-F639-817C-7871385531D1}"/>
              </a:ext>
            </a:extLst>
          </p:cNvPr>
          <p:cNvSpPr/>
          <p:nvPr/>
        </p:nvSpPr>
        <p:spPr>
          <a:xfrm>
            <a:off x="401699" y="693074"/>
            <a:ext cx="605633" cy="5727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tx1"/>
                </a:solidFill>
              </a:rPr>
              <a:t>7</a:t>
            </a:r>
            <a:endParaRPr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51743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910457C-C0CA-7A31-6F44-D5AA838E22BB}"/>
              </a:ext>
            </a:extLst>
          </p:cNvPr>
          <p:cNvSpPr txBox="1"/>
          <p:nvPr/>
        </p:nvSpPr>
        <p:spPr>
          <a:xfrm>
            <a:off x="2280621" y="264551"/>
            <a:ext cx="458275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A" sz="2800" b="1" dirty="0">
                <a:solidFill>
                  <a:schemeClr val="tx1"/>
                </a:solidFill>
              </a:rPr>
              <a:t>check car after the rental</a:t>
            </a:r>
          </a:p>
        </p:txBody>
      </p:sp>
      <p:sp>
        <p:nvSpPr>
          <p:cNvPr id="8" name="Google Shape;2242;p68">
            <a:extLst>
              <a:ext uri="{FF2B5EF4-FFF2-40B4-BE49-F238E27FC236}">
                <a16:creationId xmlns:a16="http://schemas.microsoft.com/office/drawing/2014/main" id="{7ED0C512-D959-0FEB-EC1D-543FBBEDB237}"/>
              </a:ext>
            </a:extLst>
          </p:cNvPr>
          <p:cNvSpPr/>
          <p:nvPr/>
        </p:nvSpPr>
        <p:spPr>
          <a:xfrm>
            <a:off x="401699" y="693074"/>
            <a:ext cx="605633" cy="5727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tx1"/>
                </a:solidFill>
              </a:rPr>
              <a:t>8</a:t>
            </a:r>
            <a:endParaRPr sz="2800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039369-F0C7-0103-1D61-A00354AE26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8053" y="940750"/>
            <a:ext cx="6769443" cy="367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7928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4382E3B5-291C-323F-0E22-FC7D1A051CE2}"/>
              </a:ext>
            </a:extLst>
          </p:cNvPr>
          <p:cNvSpPr txBox="1"/>
          <p:nvPr/>
        </p:nvSpPr>
        <p:spPr>
          <a:xfrm>
            <a:off x="6174769" y="1797978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S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7E0019-602F-C0F9-2D5A-3F2B7E1637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319" y="817582"/>
            <a:ext cx="7452941" cy="371040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94E1DC4-D7C2-7897-4D81-600C6AEB09DB}"/>
              </a:ext>
            </a:extLst>
          </p:cNvPr>
          <p:cNvSpPr txBox="1"/>
          <p:nvPr/>
        </p:nvSpPr>
        <p:spPr>
          <a:xfrm>
            <a:off x="825650" y="113805"/>
            <a:ext cx="45773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</a:pPr>
            <a:r>
              <a:rPr lang="en-SA" sz="2800" b="1" dirty="0">
                <a:solidFill>
                  <a:schemeClr val="tx1"/>
                </a:solidFill>
              </a:rPr>
              <a:t>car accident</a:t>
            </a:r>
          </a:p>
        </p:txBody>
      </p:sp>
      <p:sp>
        <p:nvSpPr>
          <p:cNvPr id="7" name="Google Shape;2242;p68">
            <a:extLst>
              <a:ext uri="{FF2B5EF4-FFF2-40B4-BE49-F238E27FC236}">
                <a16:creationId xmlns:a16="http://schemas.microsoft.com/office/drawing/2014/main" id="{8395CA2C-7825-FBD3-A0DE-9D04BD02D660}"/>
              </a:ext>
            </a:extLst>
          </p:cNvPr>
          <p:cNvSpPr/>
          <p:nvPr/>
        </p:nvSpPr>
        <p:spPr>
          <a:xfrm>
            <a:off x="401699" y="693074"/>
            <a:ext cx="605633" cy="5727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tx1"/>
                </a:solidFill>
              </a:rPr>
              <a:t>9</a:t>
            </a:r>
            <a:endParaRPr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4268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4382E3B5-291C-323F-0E22-FC7D1A051CE2}"/>
              </a:ext>
            </a:extLst>
          </p:cNvPr>
          <p:cNvSpPr txBox="1"/>
          <p:nvPr/>
        </p:nvSpPr>
        <p:spPr>
          <a:xfrm>
            <a:off x="6174769" y="1797978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SA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275A2FA-8E53-F25C-E8BD-FA665B9643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427421"/>
            <a:ext cx="7772400" cy="2733039"/>
          </a:xfrm>
          <a:prstGeom prst="rect">
            <a:avLst/>
          </a:prstGeom>
        </p:spPr>
      </p:pic>
      <p:sp>
        <p:nvSpPr>
          <p:cNvPr id="5" name="Google Shape;2242;p68">
            <a:extLst>
              <a:ext uri="{FF2B5EF4-FFF2-40B4-BE49-F238E27FC236}">
                <a16:creationId xmlns:a16="http://schemas.microsoft.com/office/drawing/2014/main" id="{947B402F-FB2A-5B4F-5BBF-17C217139292}"/>
              </a:ext>
            </a:extLst>
          </p:cNvPr>
          <p:cNvSpPr/>
          <p:nvPr/>
        </p:nvSpPr>
        <p:spPr>
          <a:xfrm>
            <a:off x="401699" y="693074"/>
            <a:ext cx="674066" cy="651632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tx1"/>
                </a:solidFill>
              </a:rPr>
              <a:t>10</a:t>
            </a:r>
            <a:endParaRPr sz="2000" b="1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F5B029-D118-68FF-6867-65E72C999945}"/>
              </a:ext>
            </a:extLst>
          </p:cNvPr>
          <p:cNvSpPr txBox="1"/>
          <p:nvPr/>
        </p:nvSpPr>
        <p:spPr>
          <a:xfrm>
            <a:off x="1903577" y="358938"/>
            <a:ext cx="45762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D</a:t>
            </a:r>
            <a:r>
              <a:rPr lang="en-SA" sz="2800" b="1" dirty="0">
                <a:solidFill>
                  <a:schemeClr val="tx1"/>
                </a:solidFill>
              </a:rPr>
              <a:t>efect Car</a:t>
            </a:r>
          </a:p>
        </p:txBody>
      </p:sp>
    </p:spTree>
    <p:extLst>
      <p:ext uri="{BB962C8B-B14F-4D97-AF65-F5344CB8AC3E}">
        <p14:creationId xmlns:p14="http://schemas.microsoft.com/office/powerpoint/2010/main" val="41780545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4382E3B5-291C-323F-0E22-FC7D1A051CE2}"/>
              </a:ext>
            </a:extLst>
          </p:cNvPr>
          <p:cNvSpPr txBox="1"/>
          <p:nvPr/>
        </p:nvSpPr>
        <p:spPr>
          <a:xfrm>
            <a:off x="6174769" y="1797978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SA" dirty="0"/>
          </a:p>
        </p:txBody>
      </p:sp>
      <p:sp>
        <p:nvSpPr>
          <p:cNvPr id="5" name="Google Shape;2242;p68">
            <a:extLst>
              <a:ext uri="{FF2B5EF4-FFF2-40B4-BE49-F238E27FC236}">
                <a16:creationId xmlns:a16="http://schemas.microsoft.com/office/drawing/2014/main" id="{947B402F-FB2A-5B4F-5BBF-17C217139292}"/>
              </a:ext>
            </a:extLst>
          </p:cNvPr>
          <p:cNvSpPr/>
          <p:nvPr/>
        </p:nvSpPr>
        <p:spPr>
          <a:xfrm>
            <a:off x="401699" y="693074"/>
            <a:ext cx="674066" cy="651632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tx1"/>
                </a:solidFill>
              </a:rPr>
              <a:t>11</a:t>
            </a:r>
            <a:endParaRPr sz="2000" b="1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64F1BC-132B-1E27-2ACD-A309D12C0EF4}"/>
              </a:ext>
            </a:extLst>
          </p:cNvPr>
          <p:cNvSpPr txBox="1"/>
          <p:nvPr/>
        </p:nvSpPr>
        <p:spPr>
          <a:xfrm>
            <a:off x="2177042" y="316209"/>
            <a:ext cx="45762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SA" sz="2800" b="1" dirty="0">
                <a:solidFill>
                  <a:schemeClr val="tx1"/>
                </a:solidFill>
              </a:rPr>
              <a:t>Car Maintenance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44D7329-6486-2EEE-F225-67138905F5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8899" y="839429"/>
            <a:ext cx="5846202" cy="4104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1326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4382E3B5-291C-323F-0E22-FC7D1A051CE2}"/>
              </a:ext>
            </a:extLst>
          </p:cNvPr>
          <p:cNvSpPr txBox="1"/>
          <p:nvPr/>
        </p:nvSpPr>
        <p:spPr>
          <a:xfrm>
            <a:off x="6174769" y="1797978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SA" dirty="0"/>
          </a:p>
        </p:txBody>
      </p:sp>
      <p:sp>
        <p:nvSpPr>
          <p:cNvPr id="5" name="Google Shape;2242;p68">
            <a:extLst>
              <a:ext uri="{FF2B5EF4-FFF2-40B4-BE49-F238E27FC236}">
                <a16:creationId xmlns:a16="http://schemas.microsoft.com/office/drawing/2014/main" id="{947B402F-FB2A-5B4F-5BBF-17C217139292}"/>
              </a:ext>
            </a:extLst>
          </p:cNvPr>
          <p:cNvSpPr/>
          <p:nvPr/>
        </p:nvSpPr>
        <p:spPr>
          <a:xfrm>
            <a:off x="401699" y="693074"/>
            <a:ext cx="674066" cy="651632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tx1"/>
                </a:solidFill>
              </a:rPr>
              <a:t>12</a:t>
            </a:r>
            <a:endParaRPr sz="2000" b="1"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8486B4-9A00-37BC-9853-DF962AE5FD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850" y="1403350"/>
            <a:ext cx="7480300" cy="23368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9C5C7C5-47BE-6A95-1EA9-85D6BB39EA7A}"/>
              </a:ext>
            </a:extLst>
          </p:cNvPr>
          <p:cNvSpPr txBox="1"/>
          <p:nvPr/>
        </p:nvSpPr>
        <p:spPr>
          <a:xfrm>
            <a:off x="1527668" y="390599"/>
            <a:ext cx="608866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SA" sz="2800" b="1" dirty="0">
                <a:solidFill>
                  <a:schemeClr val="tx1"/>
                </a:solidFill>
              </a:rPr>
              <a:t>Retrieve</a:t>
            </a:r>
            <a:r>
              <a:rPr lang="en-US" sz="2800" b="1" dirty="0">
                <a:solidFill>
                  <a:schemeClr val="tx1"/>
                </a:solidFill>
                <a:effectLst/>
              </a:rPr>
              <a:t> All Cars Checked By Employee</a:t>
            </a:r>
          </a:p>
        </p:txBody>
      </p:sp>
    </p:spTree>
    <p:extLst>
      <p:ext uri="{BB962C8B-B14F-4D97-AF65-F5344CB8AC3E}">
        <p14:creationId xmlns:p14="http://schemas.microsoft.com/office/powerpoint/2010/main" val="28154319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52"/>
          <p:cNvSpPr/>
          <p:nvPr/>
        </p:nvSpPr>
        <p:spPr>
          <a:xfrm>
            <a:off x="6787700" y="1946500"/>
            <a:ext cx="2064600" cy="2064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9" name="Google Shape;1869;p52"/>
          <p:cNvSpPr txBox="1">
            <a:spLocks noGrp="1"/>
          </p:cNvSpPr>
          <p:nvPr>
            <p:ph type="title"/>
          </p:nvPr>
        </p:nvSpPr>
        <p:spPr>
          <a:xfrm>
            <a:off x="291700" y="1874078"/>
            <a:ext cx="4394505" cy="139534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effectLst/>
              </a:rPr>
              <a:t>Car </a:t>
            </a:r>
            <a:br>
              <a:rPr lang="en-US" dirty="0">
                <a:solidFill>
                  <a:schemeClr val="tx1"/>
                </a:solidFill>
                <a:effectLst/>
              </a:rPr>
            </a:br>
            <a:r>
              <a:rPr lang="en-US" dirty="0">
                <a:solidFill>
                  <a:schemeClr val="tx1"/>
                </a:solidFill>
                <a:effectLst/>
              </a:rPr>
              <a:t>endpoints</a:t>
            </a:r>
          </a:p>
        </p:txBody>
      </p:sp>
    </p:spTree>
    <p:extLst>
      <p:ext uri="{BB962C8B-B14F-4D97-AF65-F5344CB8AC3E}">
        <p14:creationId xmlns:p14="http://schemas.microsoft.com/office/powerpoint/2010/main" val="30625377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3" name="Google Shape;1513;p39"/>
          <p:cNvSpPr/>
          <p:nvPr/>
        </p:nvSpPr>
        <p:spPr>
          <a:xfrm>
            <a:off x="6245075" y="1663400"/>
            <a:ext cx="1944000" cy="1944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1" name="Google Shape;1511;p3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Introduction</a:t>
            </a:r>
            <a:endParaRPr dirty="0"/>
          </a:p>
        </p:txBody>
      </p:sp>
      <p:sp>
        <p:nvSpPr>
          <p:cNvPr id="1512" name="Google Shape;1512;p39"/>
          <p:cNvSpPr txBox="1">
            <a:spLocks noGrp="1"/>
          </p:cNvSpPr>
          <p:nvPr>
            <p:ph type="subTitle" idx="1"/>
          </p:nvPr>
        </p:nvSpPr>
        <p:spPr>
          <a:xfrm>
            <a:off x="849854" y="1422600"/>
            <a:ext cx="6960198" cy="229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dirty="0">
                <a:cs typeface="+mj-cs"/>
              </a:rPr>
              <a:t>A car rental System simplifies renting a car, enabling users to search for available vehicles, choose a car type, and manage their booking.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ar-SA" sz="2000" dirty="0">
              <a:cs typeface="+mj-c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b="1" dirty="0">
                <a:cs typeface="+mj-cs"/>
              </a:rPr>
              <a:t>In our system, everyone can be a car supplier, Each everyone is capable of being our employee according to certain qualifications</a:t>
            </a:r>
            <a:endParaRPr sz="2000" b="1" dirty="0"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1562164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071600E-299F-6D39-ABAE-4A5CEC1467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500" y="1567737"/>
            <a:ext cx="7747000" cy="2336800"/>
          </a:xfrm>
          <a:prstGeom prst="rect">
            <a:avLst/>
          </a:prstGeom>
        </p:spPr>
      </p:pic>
      <p:sp>
        <p:nvSpPr>
          <p:cNvPr id="3" name="Google Shape;1433;p34">
            <a:extLst>
              <a:ext uri="{FF2B5EF4-FFF2-40B4-BE49-F238E27FC236}">
                <a16:creationId xmlns:a16="http://schemas.microsoft.com/office/drawing/2014/main" id="{79DA342E-3723-8012-6FF5-B73CDDC20EC6}"/>
              </a:ext>
            </a:extLst>
          </p:cNvPr>
          <p:cNvSpPr txBox="1">
            <a:spLocks/>
          </p:cNvSpPr>
          <p:nvPr/>
        </p:nvSpPr>
        <p:spPr>
          <a:xfrm>
            <a:off x="1711329" y="605967"/>
            <a:ext cx="5372576" cy="3344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800" b="1" dirty="0">
                <a:solidFill>
                  <a:schemeClr val="tx1"/>
                </a:solidFill>
              </a:rPr>
              <a:t>Retrieve a list of available cars for rent</a:t>
            </a:r>
          </a:p>
        </p:txBody>
      </p:sp>
      <p:sp>
        <p:nvSpPr>
          <p:cNvPr id="4" name="Google Shape;2242;p68">
            <a:extLst>
              <a:ext uri="{FF2B5EF4-FFF2-40B4-BE49-F238E27FC236}">
                <a16:creationId xmlns:a16="http://schemas.microsoft.com/office/drawing/2014/main" id="{0B2C4148-45F6-713E-2AF0-F5DEE17334AB}"/>
              </a:ext>
            </a:extLst>
          </p:cNvPr>
          <p:cNvSpPr/>
          <p:nvPr/>
        </p:nvSpPr>
        <p:spPr>
          <a:xfrm>
            <a:off x="401699" y="693074"/>
            <a:ext cx="674066" cy="651632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tx1"/>
                </a:solidFill>
              </a:rPr>
              <a:t>13</a:t>
            </a:r>
            <a:endParaRPr sz="20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1589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4382E3B5-291C-323F-0E22-FC7D1A051CE2}"/>
              </a:ext>
            </a:extLst>
          </p:cNvPr>
          <p:cNvSpPr txBox="1"/>
          <p:nvPr/>
        </p:nvSpPr>
        <p:spPr>
          <a:xfrm>
            <a:off x="6174769" y="1797978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SA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FF796ED-027E-8ADD-7007-FF131F3FD2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0315" y="1248919"/>
            <a:ext cx="5271247" cy="26130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37B915D-B56F-77EA-9675-8CFB1ABEBBF8}"/>
              </a:ext>
            </a:extLst>
          </p:cNvPr>
          <p:cNvSpPr txBox="1"/>
          <p:nvPr/>
        </p:nvSpPr>
        <p:spPr>
          <a:xfrm>
            <a:off x="2197454" y="543502"/>
            <a:ext cx="4576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SA" sz="2800" b="1" dirty="0">
                <a:solidFill>
                  <a:schemeClr val="tx1"/>
                </a:solidFill>
              </a:rPr>
              <a:t>Retrieve </a:t>
            </a:r>
            <a:r>
              <a:rPr lang="en-US" sz="2800" b="1" dirty="0">
                <a:solidFill>
                  <a:schemeClr val="tx1"/>
                </a:solidFill>
              </a:rPr>
              <a:t>Car Details</a:t>
            </a:r>
            <a:endParaRPr lang="en-SA" sz="2800" b="1" dirty="0">
              <a:solidFill>
                <a:schemeClr val="tx1"/>
              </a:solidFill>
            </a:endParaRPr>
          </a:p>
        </p:txBody>
      </p:sp>
      <p:sp>
        <p:nvSpPr>
          <p:cNvPr id="9" name="Google Shape;2242;p68">
            <a:extLst>
              <a:ext uri="{FF2B5EF4-FFF2-40B4-BE49-F238E27FC236}">
                <a16:creationId xmlns:a16="http://schemas.microsoft.com/office/drawing/2014/main" id="{B51E2790-000D-9CE2-04FE-32AB138A006B}"/>
              </a:ext>
            </a:extLst>
          </p:cNvPr>
          <p:cNvSpPr/>
          <p:nvPr/>
        </p:nvSpPr>
        <p:spPr>
          <a:xfrm>
            <a:off x="401699" y="693074"/>
            <a:ext cx="674066" cy="651632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tx1"/>
                </a:solidFill>
              </a:rPr>
              <a:t>14</a:t>
            </a:r>
            <a:endParaRPr sz="20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67701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4382E3B5-291C-323F-0E22-FC7D1A051CE2}"/>
              </a:ext>
            </a:extLst>
          </p:cNvPr>
          <p:cNvSpPr txBox="1"/>
          <p:nvPr/>
        </p:nvSpPr>
        <p:spPr>
          <a:xfrm>
            <a:off x="6174769" y="1797978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S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B93DC2-3B91-EF89-5D65-A9B55C128A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2329" y="892884"/>
            <a:ext cx="7383874" cy="355111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4FEE44F-5835-2E3E-99DE-9109E7315B37}"/>
              </a:ext>
            </a:extLst>
          </p:cNvPr>
          <p:cNvSpPr txBox="1"/>
          <p:nvPr/>
        </p:nvSpPr>
        <p:spPr>
          <a:xfrm>
            <a:off x="2129459" y="204572"/>
            <a:ext cx="457696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A" sz="2200" b="1" dirty="0">
                <a:solidFill>
                  <a:schemeClr val="tx1"/>
                </a:solidFill>
              </a:rPr>
              <a:t>Retrieve rentals History For User</a:t>
            </a:r>
          </a:p>
        </p:txBody>
      </p:sp>
      <p:sp>
        <p:nvSpPr>
          <p:cNvPr id="8" name="Google Shape;2242;p68">
            <a:extLst>
              <a:ext uri="{FF2B5EF4-FFF2-40B4-BE49-F238E27FC236}">
                <a16:creationId xmlns:a16="http://schemas.microsoft.com/office/drawing/2014/main" id="{6B0085F2-FA7E-6689-99B9-64FCDF9FC9FA}"/>
              </a:ext>
            </a:extLst>
          </p:cNvPr>
          <p:cNvSpPr/>
          <p:nvPr/>
        </p:nvSpPr>
        <p:spPr>
          <a:xfrm>
            <a:off x="401699" y="693074"/>
            <a:ext cx="674066" cy="651632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tx1"/>
                </a:solidFill>
              </a:rPr>
              <a:t>15</a:t>
            </a:r>
            <a:endParaRPr sz="20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22250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4382E3B5-291C-323F-0E22-FC7D1A051CE2}"/>
              </a:ext>
            </a:extLst>
          </p:cNvPr>
          <p:cNvSpPr txBox="1"/>
          <p:nvPr/>
        </p:nvSpPr>
        <p:spPr>
          <a:xfrm>
            <a:off x="6174769" y="1797978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SA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B9560B-1D82-AE10-58F4-6F02305D8A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425584"/>
            <a:ext cx="7772400" cy="270112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7AE542A-6151-877A-418F-5243E5DCADDC}"/>
              </a:ext>
            </a:extLst>
          </p:cNvPr>
          <p:cNvSpPr txBox="1"/>
          <p:nvPr/>
        </p:nvSpPr>
        <p:spPr>
          <a:xfrm>
            <a:off x="1056032" y="512033"/>
            <a:ext cx="578208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</a:pPr>
            <a:r>
              <a:rPr lang="en-SA" sz="2800" b="1" dirty="0">
                <a:solidFill>
                  <a:schemeClr val="tx1"/>
                </a:solidFill>
              </a:rPr>
              <a:t>Retrieve rental invoice details</a:t>
            </a:r>
          </a:p>
        </p:txBody>
      </p:sp>
      <p:sp>
        <p:nvSpPr>
          <p:cNvPr id="6" name="Google Shape;2242;p68">
            <a:extLst>
              <a:ext uri="{FF2B5EF4-FFF2-40B4-BE49-F238E27FC236}">
                <a16:creationId xmlns:a16="http://schemas.microsoft.com/office/drawing/2014/main" id="{8D87714E-B61F-43A0-8CBF-A607EA67B25D}"/>
              </a:ext>
            </a:extLst>
          </p:cNvPr>
          <p:cNvSpPr/>
          <p:nvPr/>
        </p:nvSpPr>
        <p:spPr>
          <a:xfrm>
            <a:off x="401699" y="693074"/>
            <a:ext cx="674066" cy="651632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tx1"/>
                </a:solidFill>
              </a:rPr>
              <a:t>16</a:t>
            </a:r>
            <a:endParaRPr sz="20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462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4382E3B5-291C-323F-0E22-FC7D1A051CE2}"/>
              </a:ext>
            </a:extLst>
          </p:cNvPr>
          <p:cNvSpPr txBox="1"/>
          <p:nvPr/>
        </p:nvSpPr>
        <p:spPr>
          <a:xfrm>
            <a:off x="6174769" y="1797978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SA" dirty="0"/>
          </a:p>
        </p:txBody>
      </p:sp>
      <p:sp>
        <p:nvSpPr>
          <p:cNvPr id="2" name="Google Shape;1433;p34">
            <a:extLst>
              <a:ext uri="{FF2B5EF4-FFF2-40B4-BE49-F238E27FC236}">
                <a16:creationId xmlns:a16="http://schemas.microsoft.com/office/drawing/2014/main" id="{0851772A-6311-802B-B834-93BA8F2DD9C2}"/>
              </a:ext>
            </a:extLst>
          </p:cNvPr>
          <p:cNvSpPr txBox="1">
            <a:spLocks/>
          </p:cNvSpPr>
          <p:nvPr/>
        </p:nvSpPr>
        <p:spPr>
          <a:xfrm>
            <a:off x="2107717" y="166440"/>
            <a:ext cx="4429217" cy="327992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100" b="1" dirty="0">
                <a:solidFill>
                  <a:schemeClr val="tx1"/>
                </a:solidFill>
              </a:rPr>
              <a:t>Output: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AE02A8B-8564-2CB5-F891-CCD1DCAD5B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6466" y="1631812"/>
            <a:ext cx="3273034" cy="1879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5282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4382E3B5-291C-323F-0E22-FC7D1A051CE2}"/>
              </a:ext>
            </a:extLst>
          </p:cNvPr>
          <p:cNvSpPr txBox="1"/>
          <p:nvPr/>
        </p:nvSpPr>
        <p:spPr>
          <a:xfrm>
            <a:off x="6174769" y="1797978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SA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22D118-B94B-0CDC-F7C8-24B9AB6380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700" y="1574800"/>
            <a:ext cx="6832600" cy="19939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3101844-0643-928A-77A4-3C771605A629}"/>
              </a:ext>
            </a:extLst>
          </p:cNvPr>
          <p:cNvSpPr txBox="1"/>
          <p:nvPr/>
        </p:nvSpPr>
        <p:spPr>
          <a:xfrm>
            <a:off x="1965961" y="674449"/>
            <a:ext cx="45773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</a:pPr>
            <a:r>
              <a:rPr lang="en-US" sz="2800" b="1" dirty="0">
                <a:solidFill>
                  <a:schemeClr val="tx1"/>
                </a:solidFill>
              </a:rPr>
              <a:t>Retrieve all Cars by Color</a:t>
            </a:r>
            <a:endParaRPr lang="en-SA" sz="2800" dirty="0"/>
          </a:p>
        </p:txBody>
      </p:sp>
      <p:sp>
        <p:nvSpPr>
          <p:cNvPr id="6" name="Google Shape;2242;p68">
            <a:extLst>
              <a:ext uri="{FF2B5EF4-FFF2-40B4-BE49-F238E27FC236}">
                <a16:creationId xmlns:a16="http://schemas.microsoft.com/office/drawing/2014/main" id="{E832D6C8-67D0-3F30-DCEB-1291F7FB8DA4}"/>
              </a:ext>
            </a:extLst>
          </p:cNvPr>
          <p:cNvSpPr/>
          <p:nvPr/>
        </p:nvSpPr>
        <p:spPr>
          <a:xfrm>
            <a:off x="401699" y="693074"/>
            <a:ext cx="674066" cy="651632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tx1"/>
                </a:solidFill>
              </a:rPr>
              <a:t>17</a:t>
            </a:r>
            <a:endParaRPr sz="20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72384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4382E3B5-291C-323F-0E22-FC7D1A051CE2}"/>
              </a:ext>
            </a:extLst>
          </p:cNvPr>
          <p:cNvSpPr txBox="1"/>
          <p:nvPr/>
        </p:nvSpPr>
        <p:spPr>
          <a:xfrm>
            <a:off x="6174769" y="1797978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SA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4399A7F-E0D9-C880-6EB8-755F13B617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00" y="1504950"/>
            <a:ext cx="7696200" cy="2133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BCB5ED0-59E7-FBA4-977D-CCA1DAA9385B}"/>
              </a:ext>
            </a:extLst>
          </p:cNvPr>
          <p:cNvSpPr txBox="1"/>
          <p:nvPr/>
        </p:nvSpPr>
        <p:spPr>
          <a:xfrm>
            <a:off x="1656678" y="573606"/>
            <a:ext cx="534924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</a:pPr>
            <a:r>
              <a:rPr lang="en-US" sz="2800" b="1" dirty="0">
                <a:solidFill>
                  <a:schemeClr val="tx1"/>
                </a:solidFill>
              </a:rPr>
              <a:t>Retrieve all Cars by Location</a:t>
            </a:r>
            <a:endParaRPr lang="en-SA" sz="2800" dirty="0"/>
          </a:p>
        </p:txBody>
      </p:sp>
      <p:sp>
        <p:nvSpPr>
          <p:cNvPr id="7" name="Google Shape;2242;p68">
            <a:extLst>
              <a:ext uri="{FF2B5EF4-FFF2-40B4-BE49-F238E27FC236}">
                <a16:creationId xmlns:a16="http://schemas.microsoft.com/office/drawing/2014/main" id="{04EC1803-7A35-C886-1B18-9D15BC93ABEC}"/>
              </a:ext>
            </a:extLst>
          </p:cNvPr>
          <p:cNvSpPr/>
          <p:nvPr/>
        </p:nvSpPr>
        <p:spPr>
          <a:xfrm>
            <a:off x="401699" y="693074"/>
            <a:ext cx="674066" cy="651632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tx1"/>
                </a:solidFill>
              </a:rPr>
              <a:t>18</a:t>
            </a:r>
            <a:endParaRPr sz="20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36478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433;p34">
            <a:extLst>
              <a:ext uri="{FF2B5EF4-FFF2-40B4-BE49-F238E27FC236}">
                <a16:creationId xmlns:a16="http://schemas.microsoft.com/office/drawing/2014/main" id="{86A81EC1-9BD3-9536-19AD-4C202ACC8258}"/>
              </a:ext>
            </a:extLst>
          </p:cNvPr>
          <p:cNvSpPr txBox="1">
            <a:spLocks/>
          </p:cNvSpPr>
          <p:nvPr/>
        </p:nvSpPr>
        <p:spPr>
          <a:xfrm>
            <a:off x="1711329" y="605967"/>
            <a:ext cx="5372576" cy="4728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en-US" sz="2800" b="1" dirty="0">
              <a:solidFill>
                <a:schemeClr val="tx1"/>
              </a:solidFill>
              <a:highlight>
                <a:srgbClr val="00FF00"/>
              </a:highligh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C9FF66-F414-DBCF-136F-879A1860D6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4674" y="1447800"/>
            <a:ext cx="5372576" cy="22479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747560A-459D-46C9-9CA6-B5B5192F8A6A}"/>
              </a:ext>
            </a:extLst>
          </p:cNvPr>
          <p:cNvSpPr txBox="1"/>
          <p:nvPr/>
        </p:nvSpPr>
        <p:spPr>
          <a:xfrm>
            <a:off x="2094094" y="596346"/>
            <a:ext cx="45773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</a:pPr>
            <a:r>
              <a:rPr lang="en-US" sz="2800" b="1" dirty="0">
                <a:solidFill>
                  <a:schemeClr val="tx1"/>
                </a:solidFill>
              </a:rPr>
              <a:t>Retrieve Current Status</a:t>
            </a:r>
            <a:endParaRPr lang="en-SA" sz="2800" b="1" dirty="0">
              <a:solidFill>
                <a:schemeClr val="tx1"/>
              </a:solidFill>
            </a:endParaRPr>
          </a:p>
        </p:txBody>
      </p:sp>
      <p:sp>
        <p:nvSpPr>
          <p:cNvPr id="7" name="Google Shape;2242;p68">
            <a:extLst>
              <a:ext uri="{FF2B5EF4-FFF2-40B4-BE49-F238E27FC236}">
                <a16:creationId xmlns:a16="http://schemas.microsoft.com/office/drawing/2014/main" id="{7E2E9622-79BB-321B-EF89-F93A170C727B}"/>
              </a:ext>
            </a:extLst>
          </p:cNvPr>
          <p:cNvSpPr/>
          <p:nvPr/>
        </p:nvSpPr>
        <p:spPr>
          <a:xfrm>
            <a:off x="401699" y="693074"/>
            <a:ext cx="674066" cy="651632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tx1"/>
                </a:solidFill>
              </a:rPr>
              <a:t>19</a:t>
            </a:r>
            <a:endParaRPr sz="20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7463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4382E3B5-291C-323F-0E22-FC7D1A051CE2}"/>
              </a:ext>
            </a:extLst>
          </p:cNvPr>
          <p:cNvSpPr txBox="1"/>
          <p:nvPr/>
        </p:nvSpPr>
        <p:spPr>
          <a:xfrm>
            <a:off x="6174769" y="1797978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S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4D02F8-F401-AD60-E579-121288DFDE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2316" y="1574800"/>
            <a:ext cx="6362700" cy="19939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D55A6F9-B996-D320-5984-1389927DA850}"/>
              </a:ext>
            </a:extLst>
          </p:cNvPr>
          <p:cNvSpPr txBox="1"/>
          <p:nvPr/>
        </p:nvSpPr>
        <p:spPr>
          <a:xfrm>
            <a:off x="1484555" y="574831"/>
            <a:ext cx="590767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</a:pPr>
            <a:r>
              <a:rPr lang="en-US" sz="2800" b="1" dirty="0">
                <a:solidFill>
                  <a:schemeClr val="tx1"/>
                </a:solidFill>
              </a:rPr>
              <a:t>Retrieve all </a:t>
            </a:r>
            <a:r>
              <a:rPr lang="en-SA" sz="2800" b="1" dirty="0">
                <a:solidFill>
                  <a:schemeClr val="tx1"/>
                </a:solidFill>
              </a:rPr>
              <a:t>Car Order By Brand</a:t>
            </a:r>
          </a:p>
        </p:txBody>
      </p:sp>
      <p:sp>
        <p:nvSpPr>
          <p:cNvPr id="7" name="Google Shape;2242;p68">
            <a:extLst>
              <a:ext uri="{FF2B5EF4-FFF2-40B4-BE49-F238E27FC236}">
                <a16:creationId xmlns:a16="http://schemas.microsoft.com/office/drawing/2014/main" id="{C13425BD-8FFC-7F7C-9966-48ED6CBE8F7F}"/>
              </a:ext>
            </a:extLst>
          </p:cNvPr>
          <p:cNvSpPr/>
          <p:nvPr/>
        </p:nvSpPr>
        <p:spPr>
          <a:xfrm>
            <a:off x="401699" y="693074"/>
            <a:ext cx="674066" cy="651632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tx1"/>
                </a:solidFill>
              </a:rPr>
              <a:t>20</a:t>
            </a:r>
            <a:endParaRPr sz="20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75292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4382E3B5-291C-323F-0E22-FC7D1A051CE2}"/>
              </a:ext>
            </a:extLst>
          </p:cNvPr>
          <p:cNvSpPr txBox="1"/>
          <p:nvPr/>
        </p:nvSpPr>
        <p:spPr>
          <a:xfrm>
            <a:off x="6174769" y="1797978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SA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35AE12D-A5C8-7CE2-0BCE-F3C09E249C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397000"/>
            <a:ext cx="6997700" cy="23495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CE48D2B-FC32-8C6A-62F1-4033C216C32D}"/>
              </a:ext>
            </a:extLst>
          </p:cNvPr>
          <p:cNvSpPr txBox="1"/>
          <p:nvPr/>
        </p:nvSpPr>
        <p:spPr>
          <a:xfrm>
            <a:off x="1484555" y="574831"/>
            <a:ext cx="590767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</a:pPr>
            <a:r>
              <a:rPr lang="en-US" sz="2800" b="1" dirty="0">
                <a:solidFill>
                  <a:schemeClr val="tx1"/>
                </a:solidFill>
              </a:rPr>
              <a:t>Retrieve all </a:t>
            </a:r>
            <a:r>
              <a:rPr lang="en-SA" sz="2800" b="1" dirty="0">
                <a:solidFill>
                  <a:schemeClr val="tx1"/>
                </a:solidFill>
              </a:rPr>
              <a:t>Car Order By Rating</a:t>
            </a:r>
          </a:p>
        </p:txBody>
      </p:sp>
      <p:sp>
        <p:nvSpPr>
          <p:cNvPr id="4" name="Google Shape;2242;p68">
            <a:extLst>
              <a:ext uri="{FF2B5EF4-FFF2-40B4-BE49-F238E27FC236}">
                <a16:creationId xmlns:a16="http://schemas.microsoft.com/office/drawing/2014/main" id="{ACFBB833-0605-B26F-1FAF-7FEFE2C96B8E}"/>
              </a:ext>
            </a:extLst>
          </p:cNvPr>
          <p:cNvSpPr/>
          <p:nvPr/>
        </p:nvSpPr>
        <p:spPr>
          <a:xfrm>
            <a:off x="401699" y="693074"/>
            <a:ext cx="674066" cy="651632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tx1"/>
                </a:solidFill>
              </a:rPr>
              <a:t>21</a:t>
            </a:r>
            <a:endParaRPr sz="20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45012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6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Advantage of car rental</a:t>
            </a:r>
            <a:endParaRPr dirty="0"/>
          </a:p>
        </p:txBody>
      </p:sp>
      <p:sp>
        <p:nvSpPr>
          <p:cNvPr id="2154" name="Google Shape;2154;p65"/>
          <p:cNvSpPr/>
          <p:nvPr/>
        </p:nvSpPr>
        <p:spPr>
          <a:xfrm>
            <a:off x="3737250" y="1710150"/>
            <a:ext cx="1669500" cy="1669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57" name="Google Shape;2157;p65"/>
          <p:cNvSpPr txBox="1"/>
          <p:nvPr/>
        </p:nvSpPr>
        <p:spPr>
          <a:xfrm>
            <a:off x="6208281" y="1715777"/>
            <a:ext cx="3010877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Increase suppliers income</a:t>
            </a:r>
            <a:endParaRPr sz="20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58" name="Google Shape;2158;p65"/>
          <p:cNvSpPr txBox="1"/>
          <p:nvPr/>
        </p:nvSpPr>
        <p:spPr>
          <a:xfrm>
            <a:off x="6498875" y="3357952"/>
            <a:ext cx="19782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Online reservations</a:t>
            </a:r>
            <a:endParaRPr sz="20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159" name="Google Shape;2159;p65"/>
          <p:cNvCxnSpPr/>
          <p:nvPr/>
        </p:nvCxnSpPr>
        <p:spPr>
          <a:xfrm rot="10800000">
            <a:off x="6416925" y="1361175"/>
            <a:ext cx="0" cy="11706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60" name="Google Shape;2160;p65"/>
          <p:cNvCxnSpPr/>
          <p:nvPr/>
        </p:nvCxnSpPr>
        <p:spPr>
          <a:xfrm rot="10800000">
            <a:off x="6416925" y="3063350"/>
            <a:ext cx="0" cy="11706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63" name="Google Shape;2163;p65"/>
          <p:cNvSpPr txBox="1"/>
          <p:nvPr/>
        </p:nvSpPr>
        <p:spPr>
          <a:xfrm>
            <a:off x="161366" y="1518334"/>
            <a:ext cx="2540736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dirty="0">
                <a:solidFill>
                  <a:schemeClr val="tx1"/>
                </a:solidFill>
                <a:effectLst/>
                <a:latin typeface="Google Sans"/>
              </a:rPr>
              <a:t>Quick Booking</a:t>
            </a:r>
            <a:endParaRPr sz="2000" b="1" dirty="0">
              <a:solidFill>
                <a:schemeClr val="tx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64" name="Google Shape;2164;p65"/>
          <p:cNvSpPr txBox="1"/>
          <p:nvPr/>
        </p:nvSpPr>
        <p:spPr>
          <a:xfrm>
            <a:off x="-10797" y="3460100"/>
            <a:ext cx="2702102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Business can be run 24/7</a:t>
            </a:r>
            <a:endParaRPr sz="20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165" name="Google Shape;2165;p65"/>
          <p:cNvCxnSpPr/>
          <p:nvPr/>
        </p:nvCxnSpPr>
        <p:spPr>
          <a:xfrm rot="10800000">
            <a:off x="2755725" y="1361175"/>
            <a:ext cx="0" cy="11706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66" name="Google Shape;2166;p65"/>
          <p:cNvCxnSpPr/>
          <p:nvPr/>
        </p:nvCxnSpPr>
        <p:spPr>
          <a:xfrm rot="10800000">
            <a:off x="2755725" y="3063350"/>
            <a:ext cx="0" cy="11706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67" name="Google Shape;2167;p65"/>
          <p:cNvSpPr/>
          <p:nvPr/>
        </p:nvSpPr>
        <p:spPr>
          <a:xfrm>
            <a:off x="2890775" y="1361175"/>
            <a:ext cx="598800" cy="598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dirty="0"/>
          </a:p>
        </p:txBody>
      </p:sp>
      <p:sp>
        <p:nvSpPr>
          <p:cNvPr id="2168" name="Google Shape;2168;p65"/>
          <p:cNvSpPr/>
          <p:nvPr/>
        </p:nvSpPr>
        <p:spPr>
          <a:xfrm>
            <a:off x="2890775" y="3063350"/>
            <a:ext cx="598800" cy="598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69" name="Google Shape;2169;p65"/>
          <p:cNvSpPr/>
          <p:nvPr/>
        </p:nvSpPr>
        <p:spPr>
          <a:xfrm>
            <a:off x="5682979" y="1371309"/>
            <a:ext cx="598800" cy="598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dirty="0"/>
          </a:p>
        </p:txBody>
      </p:sp>
      <p:sp>
        <p:nvSpPr>
          <p:cNvPr id="2170" name="Google Shape;2170;p65"/>
          <p:cNvSpPr/>
          <p:nvPr/>
        </p:nvSpPr>
        <p:spPr>
          <a:xfrm>
            <a:off x="5683925" y="3063350"/>
            <a:ext cx="598800" cy="598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2171" name="Google Shape;2171;p65"/>
          <p:cNvCxnSpPr>
            <a:stCxn id="2154" idx="2"/>
            <a:endCxn id="2167" idx="3"/>
          </p:cNvCxnSpPr>
          <p:nvPr/>
        </p:nvCxnSpPr>
        <p:spPr>
          <a:xfrm rot="10800000">
            <a:off x="3489450" y="1660500"/>
            <a:ext cx="247800" cy="884400"/>
          </a:xfrm>
          <a:prstGeom prst="bentConnector3">
            <a:avLst>
              <a:gd name="adj1" fmla="val 49975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diamond" w="med" len="med"/>
          </a:ln>
        </p:spPr>
      </p:cxnSp>
      <p:cxnSp>
        <p:nvCxnSpPr>
          <p:cNvPr id="2172" name="Google Shape;2172;p65"/>
          <p:cNvCxnSpPr>
            <a:cxnSpLocks/>
            <a:stCxn id="2154" idx="2"/>
            <a:endCxn id="2168" idx="3"/>
          </p:cNvCxnSpPr>
          <p:nvPr/>
        </p:nvCxnSpPr>
        <p:spPr>
          <a:xfrm flipH="1">
            <a:off x="3489450" y="2544900"/>
            <a:ext cx="247800" cy="817800"/>
          </a:xfrm>
          <a:prstGeom prst="bentConnector3">
            <a:avLst>
              <a:gd name="adj1" fmla="val 49975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diamond" w="med" len="med"/>
          </a:ln>
        </p:spPr>
      </p:cxnSp>
      <p:cxnSp>
        <p:nvCxnSpPr>
          <p:cNvPr id="2173" name="Google Shape;2173;p65"/>
          <p:cNvCxnSpPr>
            <a:cxnSpLocks/>
            <a:stCxn id="2154" idx="6"/>
            <a:endCxn id="2169" idx="1"/>
          </p:cNvCxnSpPr>
          <p:nvPr/>
        </p:nvCxnSpPr>
        <p:spPr>
          <a:xfrm flipV="1">
            <a:off x="5406750" y="1670709"/>
            <a:ext cx="276229" cy="874191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diamond" w="med" len="med"/>
          </a:ln>
        </p:spPr>
      </p:cxnSp>
      <p:cxnSp>
        <p:nvCxnSpPr>
          <p:cNvPr id="2174" name="Google Shape;2174;p65"/>
          <p:cNvCxnSpPr>
            <a:stCxn id="2154" idx="6"/>
            <a:endCxn id="2170" idx="1"/>
          </p:cNvCxnSpPr>
          <p:nvPr/>
        </p:nvCxnSpPr>
        <p:spPr>
          <a:xfrm>
            <a:off x="5406750" y="2544900"/>
            <a:ext cx="277200" cy="817800"/>
          </a:xfrm>
          <a:prstGeom prst="bentConnector3">
            <a:avLst>
              <a:gd name="adj1" fmla="val 49995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diamond" w="med" len="med"/>
          </a:ln>
        </p:spPr>
      </p:cxnSp>
      <p:grpSp>
        <p:nvGrpSpPr>
          <p:cNvPr id="2180" name="Google Shape;2180;p65"/>
          <p:cNvGrpSpPr/>
          <p:nvPr/>
        </p:nvGrpSpPr>
        <p:grpSpPr>
          <a:xfrm>
            <a:off x="3319017" y="1592050"/>
            <a:ext cx="50797" cy="137463"/>
            <a:chOff x="2057054" y="3472000"/>
            <a:chExt cx="50797" cy="137463"/>
          </a:xfrm>
        </p:grpSpPr>
        <p:sp>
          <p:nvSpPr>
            <p:cNvPr id="2181" name="Google Shape;2181;p65"/>
            <p:cNvSpPr/>
            <p:nvPr/>
          </p:nvSpPr>
          <p:spPr>
            <a:xfrm>
              <a:off x="2080161" y="3535210"/>
              <a:ext cx="27690" cy="10630"/>
            </a:xfrm>
            <a:custGeom>
              <a:avLst/>
              <a:gdLst/>
              <a:ahLst/>
              <a:cxnLst/>
              <a:rect l="l" t="t" r="r" b="b"/>
              <a:pathLst>
                <a:path w="870" h="334" extrusionOk="0">
                  <a:moveTo>
                    <a:pt x="167" y="0"/>
                  </a:moveTo>
                  <a:cubicBezTo>
                    <a:pt x="72" y="0"/>
                    <a:pt x="1" y="83"/>
                    <a:pt x="1" y="167"/>
                  </a:cubicBezTo>
                  <a:cubicBezTo>
                    <a:pt x="1" y="262"/>
                    <a:pt x="72" y="333"/>
                    <a:pt x="167" y="333"/>
                  </a:cubicBezTo>
                  <a:lnTo>
                    <a:pt x="703" y="333"/>
                  </a:lnTo>
                  <a:cubicBezTo>
                    <a:pt x="786" y="333"/>
                    <a:pt x="870" y="262"/>
                    <a:pt x="870" y="167"/>
                  </a:cubicBezTo>
                  <a:cubicBezTo>
                    <a:pt x="870" y="83"/>
                    <a:pt x="786" y="0"/>
                    <a:pt x="7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82" name="Google Shape;2182;p65"/>
            <p:cNvGrpSpPr/>
            <p:nvPr/>
          </p:nvGrpSpPr>
          <p:grpSpPr>
            <a:xfrm>
              <a:off x="2057054" y="3472000"/>
              <a:ext cx="25048" cy="137463"/>
              <a:chOff x="2057054" y="3472000"/>
              <a:chExt cx="25048" cy="137463"/>
            </a:xfrm>
          </p:grpSpPr>
          <p:sp>
            <p:nvSpPr>
              <p:cNvPr id="2184" name="Google Shape;2184;p65"/>
              <p:cNvSpPr/>
              <p:nvPr/>
            </p:nvSpPr>
            <p:spPr>
              <a:xfrm>
                <a:off x="2057054" y="3472000"/>
                <a:ext cx="25048" cy="22311"/>
              </a:xfrm>
              <a:custGeom>
                <a:avLst/>
                <a:gdLst/>
                <a:ahLst/>
                <a:cxnLst/>
                <a:rect l="l" t="t" r="r" b="b"/>
                <a:pathLst>
                  <a:path w="787" h="701" extrusionOk="0">
                    <a:moveTo>
                      <a:pt x="600" y="1"/>
                    </a:moveTo>
                    <a:cubicBezTo>
                      <a:pt x="557" y="1"/>
                      <a:pt x="512" y="16"/>
                      <a:pt x="477" y="45"/>
                    </a:cubicBezTo>
                    <a:lnTo>
                      <a:pt x="107" y="414"/>
                    </a:lnTo>
                    <a:cubicBezTo>
                      <a:pt x="0" y="522"/>
                      <a:pt x="72" y="700"/>
                      <a:pt x="227" y="700"/>
                    </a:cubicBezTo>
                    <a:cubicBezTo>
                      <a:pt x="262" y="700"/>
                      <a:pt x="310" y="676"/>
                      <a:pt x="346" y="653"/>
                    </a:cubicBezTo>
                    <a:lnTo>
                      <a:pt x="715" y="283"/>
                    </a:lnTo>
                    <a:cubicBezTo>
                      <a:pt x="786" y="200"/>
                      <a:pt x="786" y="105"/>
                      <a:pt x="715" y="45"/>
                    </a:cubicBezTo>
                    <a:cubicBezTo>
                      <a:pt x="685" y="16"/>
                      <a:pt x="643" y="1"/>
                      <a:pt x="6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5" name="Google Shape;2185;p65"/>
              <p:cNvSpPr/>
              <p:nvPr/>
            </p:nvSpPr>
            <p:spPr>
              <a:xfrm>
                <a:off x="2058550" y="3586834"/>
                <a:ext cx="23552" cy="22629"/>
              </a:xfrm>
              <a:custGeom>
                <a:avLst/>
                <a:gdLst/>
                <a:ahLst/>
                <a:cxnLst/>
                <a:rect l="l" t="t" r="r" b="b"/>
                <a:pathLst>
                  <a:path w="740" h="711" extrusionOk="0">
                    <a:moveTo>
                      <a:pt x="184" y="0"/>
                    </a:moveTo>
                    <a:cubicBezTo>
                      <a:pt x="141" y="0"/>
                      <a:pt x="96" y="15"/>
                      <a:pt x="60" y="45"/>
                    </a:cubicBezTo>
                    <a:cubicBezTo>
                      <a:pt x="1" y="104"/>
                      <a:pt x="1" y="212"/>
                      <a:pt x="60" y="283"/>
                    </a:cubicBezTo>
                    <a:lnTo>
                      <a:pt x="430" y="664"/>
                    </a:lnTo>
                    <a:cubicBezTo>
                      <a:pt x="461" y="696"/>
                      <a:pt x="500" y="711"/>
                      <a:pt x="538" y="711"/>
                    </a:cubicBezTo>
                    <a:cubicBezTo>
                      <a:pt x="586" y="711"/>
                      <a:pt x="634" y="687"/>
                      <a:pt x="668" y="640"/>
                    </a:cubicBezTo>
                    <a:cubicBezTo>
                      <a:pt x="739" y="581"/>
                      <a:pt x="727" y="485"/>
                      <a:pt x="668" y="426"/>
                    </a:cubicBezTo>
                    <a:lnTo>
                      <a:pt x="299" y="45"/>
                    </a:lnTo>
                    <a:cubicBezTo>
                      <a:pt x="269" y="15"/>
                      <a:pt x="227" y="0"/>
                      <a:pt x="1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" name="Google Shape;13577;p86">
            <a:extLst>
              <a:ext uri="{FF2B5EF4-FFF2-40B4-BE49-F238E27FC236}">
                <a16:creationId xmlns:a16="http://schemas.microsoft.com/office/drawing/2014/main" id="{7EF690DC-90BA-6D96-7249-72BFE016A75E}"/>
              </a:ext>
            </a:extLst>
          </p:cNvPr>
          <p:cNvGrpSpPr/>
          <p:nvPr/>
        </p:nvGrpSpPr>
        <p:grpSpPr>
          <a:xfrm>
            <a:off x="5805171" y="1501125"/>
            <a:ext cx="322151" cy="322374"/>
            <a:chOff x="4206763" y="2450951"/>
            <a:chExt cx="322151" cy="322374"/>
          </a:xfrm>
        </p:grpSpPr>
        <p:sp>
          <p:nvSpPr>
            <p:cNvPr id="12" name="Google Shape;13578;p86">
              <a:extLst>
                <a:ext uri="{FF2B5EF4-FFF2-40B4-BE49-F238E27FC236}">
                  <a16:creationId xmlns:a16="http://schemas.microsoft.com/office/drawing/2014/main" id="{5B0137D0-30D9-B709-C3CD-264E225AB37E}"/>
                </a:ext>
              </a:extLst>
            </p:cNvPr>
            <p:cNvSpPr/>
            <p:nvPr/>
          </p:nvSpPr>
          <p:spPr>
            <a:xfrm>
              <a:off x="4206763" y="2571650"/>
              <a:ext cx="322151" cy="201675"/>
            </a:xfrm>
            <a:custGeom>
              <a:avLst/>
              <a:gdLst/>
              <a:ahLst/>
              <a:cxnLst/>
              <a:rect l="l" t="t" r="r" b="b"/>
              <a:pathLst>
                <a:path w="10121" h="6336" extrusionOk="0">
                  <a:moveTo>
                    <a:pt x="2691" y="2847"/>
                  </a:moveTo>
                  <a:lnTo>
                    <a:pt x="2691" y="6037"/>
                  </a:lnTo>
                  <a:lnTo>
                    <a:pt x="1393" y="6037"/>
                  </a:lnTo>
                  <a:lnTo>
                    <a:pt x="1393" y="2847"/>
                  </a:lnTo>
                  <a:close/>
                  <a:moveTo>
                    <a:pt x="5703" y="2049"/>
                  </a:moveTo>
                  <a:lnTo>
                    <a:pt x="5703" y="6037"/>
                  </a:lnTo>
                  <a:lnTo>
                    <a:pt x="4406" y="6037"/>
                  </a:lnTo>
                  <a:lnTo>
                    <a:pt x="4406" y="2049"/>
                  </a:lnTo>
                  <a:close/>
                  <a:moveTo>
                    <a:pt x="8704" y="299"/>
                  </a:moveTo>
                  <a:lnTo>
                    <a:pt x="8704" y="6037"/>
                  </a:lnTo>
                  <a:lnTo>
                    <a:pt x="7406" y="6037"/>
                  </a:lnTo>
                  <a:lnTo>
                    <a:pt x="7406" y="299"/>
                  </a:lnTo>
                  <a:close/>
                  <a:moveTo>
                    <a:pt x="7275" y="1"/>
                  </a:moveTo>
                  <a:cubicBezTo>
                    <a:pt x="7192" y="1"/>
                    <a:pt x="7132" y="61"/>
                    <a:pt x="7132" y="156"/>
                  </a:cubicBezTo>
                  <a:lnTo>
                    <a:pt x="7132" y="6037"/>
                  </a:lnTo>
                  <a:lnTo>
                    <a:pt x="6001" y="6037"/>
                  </a:lnTo>
                  <a:lnTo>
                    <a:pt x="6001" y="1894"/>
                  </a:lnTo>
                  <a:cubicBezTo>
                    <a:pt x="6001" y="1811"/>
                    <a:pt x="5941" y="1751"/>
                    <a:pt x="5846" y="1751"/>
                  </a:cubicBezTo>
                  <a:lnTo>
                    <a:pt x="4275" y="1751"/>
                  </a:lnTo>
                  <a:cubicBezTo>
                    <a:pt x="4179" y="1751"/>
                    <a:pt x="4120" y="1811"/>
                    <a:pt x="4120" y="1894"/>
                  </a:cubicBezTo>
                  <a:lnTo>
                    <a:pt x="4120" y="6037"/>
                  </a:lnTo>
                  <a:lnTo>
                    <a:pt x="2989" y="6037"/>
                  </a:lnTo>
                  <a:lnTo>
                    <a:pt x="2989" y="2704"/>
                  </a:lnTo>
                  <a:cubicBezTo>
                    <a:pt x="2989" y="2608"/>
                    <a:pt x="2929" y="2549"/>
                    <a:pt x="2846" y="2549"/>
                  </a:cubicBezTo>
                  <a:lnTo>
                    <a:pt x="1262" y="2549"/>
                  </a:lnTo>
                  <a:cubicBezTo>
                    <a:pt x="1167" y="2549"/>
                    <a:pt x="1119" y="2608"/>
                    <a:pt x="1119" y="2704"/>
                  </a:cubicBezTo>
                  <a:lnTo>
                    <a:pt x="1119" y="6037"/>
                  </a:lnTo>
                  <a:lnTo>
                    <a:pt x="143" y="6037"/>
                  </a:lnTo>
                  <a:cubicBezTo>
                    <a:pt x="60" y="6037"/>
                    <a:pt x="0" y="6097"/>
                    <a:pt x="0" y="6180"/>
                  </a:cubicBezTo>
                  <a:cubicBezTo>
                    <a:pt x="0" y="6276"/>
                    <a:pt x="60" y="6335"/>
                    <a:pt x="143" y="6335"/>
                  </a:cubicBezTo>
                  <a:lnTo>
                    <a:pt x="9966" y="6335"/>
                  </a:lnTo>
                  <a:cubicBezTo>
                    <a:pt x="10061" y="6335"/>
                    <a:pt x="10121" y="6276"/>
                    <a:pt x="10121" y="6180"/>
                  </a:cubicBezTo>
                  <a:cubicBezTo>
                    <a:pt x="10121" y="6109"/>
                    <a:pt x="10049" y="6037"/>
                    <a:pt x="9966" y="6037"/>
                  </a:cubicBezTo>
                  <a:lnTo>
                    <a:pt x="9001" y="6037"/>
                  </a:lnTo>
                  <a:lnTo>
                    <a:pt x="9001" y="156"/>
                  </a:lnTo>
                  <a:cubicBezTo>
                    <a:pt x="9001" y="61"/>
                    <a:pt x="8942" y="1"/>
                    <a:pt x="8859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r" rtl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dirty="0"/>
            </a:p>
          </p:txBody>
        </p:sp>
        <p:sp>
          <p:nvSpPr>
            <p:cNvPr id="13" name="Google Shape;13579;p86">
              <a:extLst>
                <a:ext uri="{FF2B5EF4-FFF2-40B4-BE49-F238E27FC236}">
                  <a16:creationId xmlns:a16="http://schemas.microsoft.com/office/drawing/2014/main" id="{9A9C130C-0386-505C-53C1-2AE0EEE69F13}"/>
                </a:ext>
              </a:extLst>
            </p:cNvPr>
            <p:cNvSpPr/>
            <p:nvPr/>
          </p:nvSpPr>
          <p:spPr>
            <a:xfrm>
              <a:off x="4210933" y="2450951"/>
              <a:ext cx="308878" cy="185537"/>
            </a:xfrm>
            <a:custGeom>
              <a:avLst/>
              <a:gdLst/>
              <a:ahLst/>
              <a:cxnLst/>
              <a:rect l="l" t="t" r="r" b="b"/>
              <a:pathLst>
                <a:path w="9704" h="5829" extrusionOk="0">
                  <a:moveTo>
                    <a:pt x="9212" y="1"/>
                  </a:moveTo>
                  <a:cubicBezTo>
                    <a:pt x="9189" y="1"/>
                    <a:pt x="9167" y="3"/>
                    <a:pt x="9144" y="7"/>
                  </a:cubicBezTo>
                  <a:lnTo>
                    <a:pt x="7870" y="162"/>
                  </a:lnTo>
                  <a:cubicBezTo>
                    <a:pt x="7620" y="197"/>
                    <a:pt x="7442" y="435"/>
                    <a:pt x="7477" y="685"/>
                  </a:cubicBezTo>
                  <a:cubicBezTo>
                    <a:pt x="7500" y="920"/>
                    <a:pt x="7711" y="1092"/>
                    <a:pt x="7944" y="1092"/>
                  </a:cubicBezTo>
                  <a:cubicBezTo>
                    <a:pt x="7959" y="1092"/>
                    <a:pt x="7974" y="1092"/>
                    <a:pt x="7989" y="1090"/>
                  </a:cubicBezTo>
                  <a:lnTo>
                    <a:pt x="8096" y="1066"/>
                  </a:lnTo>
                  <a:lnTo>
                    <a:pt x="8096" y="1066"/>
                  </a:lnTo>
                  <a:cubicBezTo>
                    <a:pt x="6537" y="2876"/>
                    <a:pt x="4691" y="3805"/>
                    <a:pt x="3382" y="4269"/>
                  </a:cubicBezTo>
                  <a:cubicBezTo>
                    <a:pt x="1739" y="4853"/>
                    <a:pt x="476" y="4912"/>
                    <a:pt x="465" y="4912"/>
                  </a:cubicBezTo>
                  <a:cubicBezTo>
                    <a:pt x="203" y="4924"/>
                    <a:pt x="0" y="5138"/>
                    <a:pt x="12" y="5388"/>
                  </a:cubicBezTo>
                  <a:cubicBezTo>
                    <a:pt x="36" y="5638"/>
                    <a:pt x="226" y="5829"/>
                    <a:pt x="476" y="5829"/>
                  </a:cubicBezTo>
                  <a:lnTo>
                    <a:pt x="488" y="5829"/>
                  </a:lnTo>
                  <a:cubicBezTo>
                    <a:pt x="548" y="5829"/>
                    <a:pt x="1893" y="5793"/>
                    <a:pt x="3667" y="5150"/>
                  </a:cubicBezTo>
                  <a:cubicBezTo>
                    <a:pt x="4656" y="4793"/>
                    <a:pt x="5596" y="4317"/>
                    <a:pt x="6442" y="3745"/>
                  </a:cubicBezTo>
                  <a:cubicBezTo>
                    <a:pt x="6525" y="3710"/>
                    <a:pt x="6537" y="3614"/>
                    <a:pt x="6489" y="3543"/>
                  </a:cubicBezTo>
                  <a:cubicBezTo>
                    <a:pt x="6458" y="3497"/>
                    <a:pt x="6413" y="3471"/>
                    <a:pt x="6365" y="3471"/>
                  </a:cubicBezTo>
                  <a:cubicBezTo>
                    <a:pt x="6339" y="3471"/>
                    <a:pt x="6312" y="3478"/>
                    <a:pt x="6287" y="3495"/>
                  </a:cubicBezTo>
                  <a:cubicBezTo>
                    <a:pt x="5453" y="4067"/>
                    <a:pt x="4537" y="4519"/>
                    <a:pt x="3560" y="4865"/>
                  </a:cubicBezTo>
                  <a:cubicBezTo>
                    <a:pt x="1834" y="5484"/>
                    <a:pt x="536" y="5519"/>
                    <a:pt x="476" y="5531"/>
                  </a:cubicBezTo>
                  <a:cubicBezTo>
                    <a:pt x="393" y="5531"/>
                    <a:pt x="310" y="5460"/>
                    <a:pt x="310" y="5377"/>
                  </a:cubicBezTo>
                  <a:cubicBezTo>
                    <a:pt x="310" y="5281"/>
                    <a:pt x="393" y="5210"/>
                    <a:pt x="476" y="5198"/>
                  </a:cubicBezTo>
                  <a:cubicBezTo>
                    <a:pt x="488" y="5198"/>
                    <a:pt x="1798" y="5150"/>
                    <a:pt x="3489" y="4543"/>
                  </a:cubicBezTo>
                  <a:cubicBezTo>
                    <a:pt x="4894" y="4031"/>
                    <a:pt x="6918" y="3007"/>
                    <a:pt x="8573" y="947"/>
                  </a:cubicBezTo>
                  <a:cubicBezTo>
                    <a:pt x="8664" y="856"/>
                    <a:pt x="8579" y="709"/>
                    <a:pt x="8456" y="709"/>
                  </a:cubicBezTo>
                  <a:cubicBezTo>
                    <a:pt x="8451" y="709"/>
                    <a:pt x="8447" y="709"/>
                    <a:pt x="8442" y="709"/>
                  </a:cubicBezTo>
                  <a:lnTo>
                    <a:pt x="7966" y="769"/>
                  </a:lnTo>
                  <a:cubicBezTo>
                    <a:pt x="7951" y="772"/>
                    <a:pt x="7937" y="774"/>
                    <a:pt x="7924" y="774"/>
                  </a:cubicBezTo>
                  <a:cubicBezTo>
                    <a:pt x="7850" y="774"/>
                    <a:pt x="7797" y="720"/>
                    <a:pt x="7787" y="650"/>
                  </a:cubicBezTo>
                  <a:cubicBezTo>
                    <a:pt x="7751" y="554"/>
                    <a:pt x="7835" y="459"/>
                    <a:pt x="7930" y="447"/>
                  </a:cubicBezTo>
                  <a:lnTo>
                    <a:pt x="9204" y="281"/>
                  </a:lnTo>
                  <a:cubicBezTo>
                    <a:pt x="9210" y="280"/>
                    <a:pt x="9216" y="280"/>
                    <a:pt x="9222" y="280"/>
                  </a:cubicBezTo>
                  <a:cubicBezTo>
                    <a:pt x="9311" y="280"/>
                    <a:pt x="9394" y="358"/>
                    <a:pt x="9394" y="447"/>
                  </a:cubicBezTo>
                  <a:lnTo>
                    <a:pt x="9394" y="1709"/>
                  </a:lnTo>
                  <a:cubicBezTo>
                    <a:pt x="9394" y="1805"/>
                    <a:pt x="9323" y="1876"/>
                    <a:pt x="9228" y="1876"/>
                  </a:cubicBezTo>
                  <a:cubicBezTo>
                    <a:pt x="9132" y="1876"/>
                    <a:pt x="9061" y="1805"/>
                    <a:pt x="9061" y="1709"/>
                  </a:cubicBezTo>
                  <a:lnTo>
                    <a:pt x="9061" y="1328"/>
                  </a:lnTo>
                  <a:cubicBezTo>
                    <a:pt x="9061" y="1269"/>
                    <a:pt x="9025" y="1209"/>
                    <a:pt x="8978" y="1186"/>
                  </a:cubicBezTo>
                  <a:cubicBezTo>
                    <a:pt x="8963" y="1183"/>
                    <a:pt x="8948" y="1181"/>
                    <a:pt x="8932" y="1181"/>
                  </a:cubicBezTo>
                  <a:cubicBezTo>
                    <a:pt x="8882" y="1181"/>
                    <a:pt x="8829" y="1197"/>
                    <a:pt x="8811" y="1233"/>
                  </a:cubicBezTo>
                  <a:cubicBezTo>
                    <a:pt x="8263" y="1924"/>
                    <a:pt x="7620" y="2531"/>
                    <a:pt x="6930" y="3067"/>
                  </a:cubicBezTo>
                  <a:cubicBezTo>
                    <a:pt x="6870" y="3114"/>
                    <a:pt x="6858" y="3210"/>
                    <a:pt x="6906" y="3269"/>
                  </a:cubicBezTo>
                  <a:cubicBezTo>
                    <a:pt x="6936" y="3307"/>
                    <a:pt x="6985" y="3330"/>
                    <a:pt x="7032" y="3330"/>
                  </a:cubicBezTo>
                  <a:cubicBezTo>
                    <a:pt x="7060" y="3330"/>
                    <a:pt x="7086" y="3322"/>
                    <a:pt x="7108" y="3305"/>
                  </a:cubicBezTo>
                  <a:cubicBezTo>
                    <a:pt x="7704" y="2840"/>
                    <a:pt x="8275" y="2305"/>
                    <a:pt x="8775" y="1745"/>
                  </a:cubicBezTo>
                  <a:cubicBezTo>
                    <a:pt x="8799" y="1995"/>
                    <a:pt x="8989" y="2186"/>
                    <a:pt x="9239" y="2186"/>
                  </a:cubicBezTo>
                  <a:cubicBezTo>
                    <a:pt x="9490" y="2186"/>
                    <a:pt x="9704" y="1983"/>
                    <a:pt x="9704" y="1721"/>
                  </a:cubicBezTo>
                  <a:lnTo>
                    <a:pt x="9704" y="459"/>
                  </a:lnTo>
                  <a:cubicBezTo>
                    <a:pt x="9680" y="328"/>
                    <a:pt x="9620" y="209"/>
                    <a:pt x="9513" y="126"/>
                  </a:cubicBezTo>
                  <a:cubicBezTo>
                    <a:pt x="9425" y="47"/>
                    <a:pt x="9319" y="1"/>
                    <a:pt x="9212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r" rtl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dirty="0"/>
            </a:p>
          </p:txBody>
        </p:sp>
      </p:grpSp>
      <p:pic>
        <p:nvPicPr>
          <p:cNvPr id="15" name="Graphic 14" descr="Hourglass Full outline">
            <a:extLst>
              <a:ext uri="{FF2B5EF4-FFF2-40B4-BE49-F238E27FC236}">
                <a16:creationId xmlns:a16="http://schemas.microsoft.com/office/drawing/2014/main" id="{94FB5E04-51E4-A901-9D84-D5291C2F13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44323" y="1443554"/>
            <a:ext cx="460773" cy="460773"/>
          </a:xfrm>
          <a:prstGeom prst="rect">
            <a:avLst/>
          </a:prstGeom>
        </p:spPr>
      </p:pic>
      <p:pic>
        <p:nvPicPr>
          <p:cNvPr id="44" name="Graphic 43" descr="Unlock with solid fill">
            <a:extLst>
              <a:ext uri="{FF2B5EF4-FFF2-40B4-BE49-F238E27FC236}">
                <a16:creationId xmlns:a16="http://schemas.microsoft.com/office/drawing/2014/main" id="{9B1D7B52-2A92-0DAD-265A-9444D932B8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910518" y="3109026"/>
            <a:ext cx="497852" cy="497852"/>
          </a:xfrm>
          <a:prstGeom prst="rect">
            <a:avLst/>
          </a:prstGeom>
        </p:spPr>
      </p:pic>
      <p:pic>
        <p:nvPicPr>
          <p:cNvPr id="46" name="Graphic 45" descr="Internet Banking outline">
            <a:extLst>
              <a:ext uri="{FF2B5EF4-FFF2-40B4-BE49-F238E27FC236}">
                <a16:creationId xmlns:a16="http://schemas.microsoft.com/office/drawing/2014/main" id="{EF99C195-E279-9949-6FBD-3A4E79852FD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731219" y="3109026"/>
            <a:ext cx="524980" cy="524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4575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4382E3B5-291C-323F-0E22-FC7D1A051CE2}"/>
              </a:ext>
            </a:extLst>
          </p:cNvPr>
          <p:cNvSpPr txBox="1"/>
          <p:nvPr/>
        </p:nvSpPr>
        <p:spPr>
          <a:xfrm>
            <a:off x="6174769" y="1797978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SA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6AB6D65-C829-C00D-6CDD-172434CAB5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7850" y="827218"/>
            <a:ext cx="5448300" cy="39624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65BAC64-9C2A-1314-0890-1D07C4FA3A9A}"/>
              </a:ext>
            </a:extLst>
          </p:cNvPr>
          <p:cNvSpPr txBox="1"/>
          <p:nvPr/>
        </p:nvSpPr>
        <p:spPr>
          <a:xfrm>
            <a:off x="2135274" y="115053"/>
            <a:ext cx="45773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</a:pPr>
            <a:r>
              <a:rPr lang="en-US" sz="2800" b="1" dirty="0">
                <a:solidFill>
                  <a:schemeClr val="tx1"/>
                </a:solidFill>
              </a:rPr>
              <a:t>Retrieve </a:t>
            </a:r>
            <a:r>
              <a:rPr lang="en-SA" sz="2800" b="1" dirty="0">
                <a:solidFill>
                  <a:schemeClr val="tx1"/>
                </a:solidFill>
              </a:rPr>
              <a:t>car most rented</a:t>
            </a:r>
          </a:p>
        </p:txBody>
      </p:sp>
      <p:sp>
        <p:nvSpPr>
          <p:cNvPr id="5" name="Google Shape;2242;p68">
            <a:extLst>
              <a:ext uri="{FF2B5EF4-FFF2-40B4-BE49-F238E27FC236}">
                <a16:creationId xmlns:a16="http://schemas.microsoft.com/office/drawing/2014/main" id="{D5160897-8C4B-09D1-AF19-83AEEC5C915E}"/>
              </a:ext>
            </a:extLst>
          </p:cNvPr>
          <p:cNvSpPr/>
          <p:nvPr/>
        </p:nvSpPr>
        <p:spPr>
          <a:xfrm>
            <a:off x="401699" y="693074"/>
            <a:ext cx="674066" cy="651632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tx1"/>
                </a:solidFill>
              </a:rPr>
              <a:t>22</a:t>
            </a:r>
            <a:endParaRPr sz="20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46115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4382E3B5-291C-323F-0E22-FC7D1A051CE2}"/>
              </a:ext>
            </a:extLst>
          </p:cNvPr>
          <p:cNvSpPr txBox="1"/>
          <p:nvPr/>
        </p:nvSpPr>
        <p:spPr>
          <a:xfrm>
            <a:off x="6174769" y="1797978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SA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462AC8C-484A-6982-5BF1-E6826229A0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2511" y="718034"/>
            <a:ext cx="5838977" cy="370743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5507822-72BC-1523-8CCE-24B0DFECAF20}"/>
              </a:ext>
            </a:extLst>
          </p:cNvPr>
          <p:cNvSpPr txBox="1"/>
          <p:nvPr/>
        </p:nvSpPr>
        <p:spPr>
          <a:xfrm>
            <a:off x="2127325" y="194814"/>
            <a:ext cx="45773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</a:pPr>
            <a:r>
              <a:rPr lang="en-US" sz="2800" b="1" dirty="0">
                <a:solidFill>
                  <a:schemeClr val="tx1"/>
                </a:solidFill>
              </a:rPr>
              <a:t>Car discounts</a:t>
            </a:r>
            <a:endParaRPr lang="en-SA" sz="2800" dirty="0"/>
          </a:p>
        </p:txBody>
      </p:sp>
      <p:sp>
        <p:nvSpPr>
          <p:cNvPr id="5" name="Google Shape;2242;p68">
            <a:extLst>
              <a:ext uri="{FF2B5EF4-FFF2-40B4-BE49-F238E27FC236}">
                <a16:creationId xmlns:a16="http://schemas.microsoft.com/office/drawing/2014/main" id="{D5EB27DE-737C-8A48-BF9F-7ACCF6AFD9BA}"/>
              </a:ext>
            </a:extLst>
          </p:cNvPr>
          <p:cNvSpPr/>
          <p:nvPr/>
        </p:nvSpPr>
        <p:spPr>
          <a:xfrm>
            <a:off x="401699" y="693074"/>
            <a:ext cx="674066" cy="651632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tx1"/>
                </a:solidFill>
              </a:rPr>
              <a:t>23</a:t>
            </a:r>
            <a:endParaRPr sz="20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90791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4382E3B5-291C-323F-0E22-FC7D1A051CE2}"/>
              </a:ext>
            </a:extLst>
          </p:cNvPr>
          <p:cNvSpPr txBox="1"/>
          <p:nvPr/>
        </p:nvSpPr>
        <p:spPr>
          <a:xfrm>
            <a:off x="6174769" y="1797978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SA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94127B6-40C4-A019-125E-C1FD8E9E00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0138"/>
          <a:stretch/>
        </p:blipFill>
        <p:spPr>
          <a:xfrm>
            <a:off x="1323191" y="1018890"/>
            <a:ext cx="6207162" cy="312192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FEAFF75-3B47-D992-0192-29DB81A97DDC}"/>
              </a:ext>
            </a:extLst>
          </p:cNvPr>
          <p:cNvSpPr txBox="1"/>
          <p:nvPr/>
        </p:nvSpPr>
        <p:spPr>
          <a:xfrm>
            <a:off x="1097279" y="355579"/>
            <a:ext cx="598394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</a:pPr>
            <a:r>
              <a:rPr lang="en-US" sz="2800" b="1" dirty="0">
                <a:solidFill>
                  <a:schemeClr val="tx1"/>
                </a:solidFill>
              </a:rPr>
              <a:t>Retrieve all Cars by Specific Price</a:t>
            </a:r>
            <a:endParaRPr lang="en-SA" sz="2800" dirty="0"/>
          </a:p>
        </p:txBody>
      </p:sp>
      <p:sp>
        <p:nvSpPr>
          <p:cNvPr id="4" name="Google Shape;2242;p68">
            <a:extLst>
              <a:ext uri="{FF2B5EF4-FFF2-40B4-BE49-F238E27FC236}">
                <a16:creationId xmlns:a16="http://schemas.microsoft.com/office/drawing/2014/main" id="{7198C6C2-6677-CE87-8A92-DE04F0C8D6A9}"/>
              </a:ext>
            </a:extLst>
          </p:cNvPr>
          <p:cNvSpPr/>
          <p:nvPr/>
        </p:nvSpPr>
        <p:spPr>
          <a:xfrm>
            <a:off x="401699" y="693074"/>
            <a:ext cx="674066" cy="651632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tx1"/>
                </a:solidFill>
              </a:rPr>
              <a:t>24</a:t>
            </a:r>
            <a:endParaRPr sz="20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25191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4382E3B5-291C-323F-0E22-FC7D1A051CE2}"/>
              </a:ext>
            </a:extLst>
          </p:cNvPr>
          <p:cNvSpPr txBox="1"/>
          <p:nvPr/>
        </p:nvSpPr>
        <p:spPr>
          <a:xfrm>
            <a:off x="6174769" y="1797978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SA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FFB091F-EB6D-35D2-35CC-C457163753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304" y="871902"/>
            <a:ext cx="6957391" cy="37224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D2BA176-F966-B0B0-C2DE-34999EE933BC}"/>
              </a:ext>
            </a:extLst>
          </p:cNvPr>
          <p:cNvSpPr txBox="1"/>
          <p:nvPr/>
        </p:nvSpPr>
        <p:spPr>
          <a:xfrm>
            <a:off x="1581374" y="287563"/>
            <a:ext cx="53384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</a:pPr>
            <a:r>
              <a:rPr lang="en-US" sz="2800" b="1" dirty="0">
                <a:solidFill>
                  <a:schemeClr val="tx1"/>
                </a:solidFill>
              </a:rPr>
              <a:t>Retrieve all Cars by Supplier</a:t>
            </a:r>
            <a:endParaRPr lang="en-SA" sz="2800" dirty="0"/>
          </a:p>
        </p:txBody>
      </p:sp>
      <p:sp>
        <p:nvSpPr>
          <p:cNvPr id="5" name="Google Shape;2242;p68">
            <a:extLst>
              <a:ext uri="{FF2B5EF4-FFF2-40B4-BE49-F238E27FC236}">
                <a16:creationId xmlns:a16="http://schemas.microsoft.com/office/drawing/2014/main" id="{131004B3-6B42-0B1F-8700-ECAEC2909758}"/>
              </a:ext>
            </a:extLst>
          </p:cNvPr>
          <p:cNvSpPr/>
          <p:nvPr/>
        </p:nvSpPr>
        <p:spPr>
          <a:xfrm>
            <a:off x="401699" y="693074"/>
            <a:ext cx="674066" cy="651632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tx1"/>
                </a:solidFill>
              </a:rPr>
              <a:t>25</a:t>
            </a:r>
            <a:endParaRPr sz="20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11247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52"/>
          <p:cNvSpPr/>
          <p:nvPr/>
        </p:nvSpPr>
        <p:spPr>
          <a:xfrm>
            <a:off x="6787700" y="1946500"/>
            <a:ext cx="2064600" cy="2064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9" name="Google Shape;1869;p52"/>
          <p:cNvSpPr txBox="1">
            <a:spLocks noGrp="1"/>
          </p:cNvSpPr>
          <p:nvPr>
            <p:ph type="title"/>
          </p:nvPr>
        </p:nvSpPr>
        <p:spPr>
          <a:xfrm>
            <a:off x="291700" y="1874078"/>
            <a:ext cx="4394505" cy="139534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effectLst/>
              </a:rPr>
              <a:t>Review </a:t>
            </a:r>
            <a:br>
              <a:rPr lang="en-US" dirty="0">
                <a:solidFill>
                  <a:schemeClr val="tx1"/>
                </a:solidFill>
                <a:effectLst/>
              </a:rPr>
            </a:br>
            <a:r>
              <a:rPr lang="en-US" dirty="0">
                <a:solidFill>
                  <a:schemeClr val="tx1"/>
                </a:solidFill>
                <a:effectLst/>
              </a:rPr>
              <a:t>endpoints</a:t>
            </a:r>
          </a:p>
        </p:txBody>
      </p:sp>
    </p:spTree>
    <p:extLst>
      <p:ext uri="{BB962C8B-B14F-4D97-AF65-F5344CB8AC3E}">
        <p14:creationId xmlns:p14="http://schemas.microsoft.com/office/powerpoint/2010/main" val="41103951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4382E3B5-291C-323F-0E22-FC7D1A051CE2}"/>
              </a:ext>
            </a:extLst>
          </p:cNvPr>
          <p:cNvSpPr txBox="1"/>
          <p:nvPr/>
        </p:nvSpPr>
        <p:spPr>
          <a:xfrm>
            <a:off x="6174769" y="1797978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S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DCF22B-7757-5098-51D5-E8068F837C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598" y="640386"/>
            <a:ext cx="7772400" cy="231518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9E98C8B-34FA-052C-9445-C697E80CCC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2054" y="2697784"/>
            <a:ext cx="5736234" cy="207500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7B449E0-81EA-84CC-DD98-99FB6D8E3A1F}"/>
              </a:ext>
            </a:extLst>
          </p:cNvPr>
          <p:cNvSpPr txBox="1"/>
          <p:nvPr/>
        </p:nvSpPr>
        <p:spPr>
          <a:xfrm>
            <a:off x="1559858" y="49884"/>
            <a:ext cx="5260490" cy="6416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solidFill>
                  <a:schemeClr val="tx1"/>
                </a:solidFill>
                <a:effectLst/>
              </a:rPr>
              <a:t>Add</a:t>
            </a:r>
            <a:r>
              <a:rPr lang="ar-SA" sz="1800" b="1" dirty="0">
                <a:solidFill>
                  <a:schemeClr val="tx1"/>
                </a:solidFill>
                <a:effectLst/>
              </a:rPr>
              <a:t> </a:t>
            </a:r>
            <a:r>
              <a:rPr lang="en-US" sz="1800" b="1" dirty="0">
                <a:solidFill>
                  <a:schemeClr val="tx1"/>
                </a:solidFill>
                <a:effectLst/>
              </a:rPr>
              <a:t>Review</a:t>
            </a:r>
            <a:r>
              <a:rPr lang="ar-SA" sz="1800" b="1" dirty="0">
                <a:solidFill>
                  <a:schemeClr val="tx1"/>
                </a:solidFill>
                <a:effectLst/>
              </a:rPr>
              <a:t> </a:t>
            </a:r>
            <a:r>
              <a:rPr lang="en-US" sz="1800" b="1" dirty="0">
                <a:solidFill>
                  <a:schemeClr val="tx1"/>
                </a:solidFill>
              </a:rPr>
              <a:t>and Calculate average rating for each car </a:t>
            </a:r>
            <a:endParaRPr lang="en-US" sz="1800" b="1" dirty="0">
              <a:solidFill>
                <a:schemeClr val="tx1"/>
              </a:solidFill>
              <a:effectLst/>
            </a:endParaRPr>
          </a:p>
        </p:txBody>
      </p:sp>
      <p:sp>
        <p:nvSpPr>
          <p:cNvPr id="8" name="Google Shape;2242;p68">
            <a:extLst>
              <a:ext uri="{FF2B5EF4-FFF2-40B4-BE49-F238E27FC236}">
                <a16:creationId xmlns:a16="http://schemas.microsoft.com/office/drawing/2014/main" id="{105F7058-02AF-F123-3AC8-E90B4C758A22}"/>
              </a:ext>
            </a:extLst>
          </p:cNvPr>
          <p:cNvSpPr/>
          <p:nvPr/>
        </p:nvSpPr>
        <p:spPr>
          <a:xfrm>
            <a:off x="214629" y="675709"/>
            <a:ext cx="674066" cy="651632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tx1"/>
                </a:solidFill>
              </a:rPr>
              <a:t>26</a:t>
            </a:r>
            <a:endParaRPr sz="20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56448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4382E3B5-291C-323F-0E22-FC7D1A051CE2}"/>
              </a:ext>
            </a:extLst>
          </p:cNvPr>
          <p:cNvSpPr txBox="1"/>
          <p:nvPr/>
        </p:nvSpPr>
        <p:spPr>
          <a:xfrm>
            <a:off x="6174769" y="1797978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SA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CCD7AB-97B4-B0A0-781F-94CF9562E3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100" y="1263650"/>
            <a:ext cx="7289800" cy="26162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351BDAE-AE01-01FC-B527-B657D72D14B2}"/>
              </a:ext>
            </a:extLst>
          </p:cNvPr>
          <p:cNvSpPr txBox="1"/>
          <p:nvPr/>
        </p:nvSpPr>
        <p:spPr>
          <a:xfrm>
            <a:off x="1303618" y="617319"/>
            <a:ext cx="564851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</a:pPr>
            <a:r>
              <a:rPr lang="en-US" sz="1800" b="1" dirty="0">
                <a:solidFill>
                  <a:schemeClr val="tx1"/>
                </a:solidFill>
              </a:rPr>
              <a:t>Retrieve</a:t>
            </a:r>
            <a:r>
              <a:rPr lang="en-SA" sz="1800" b="1" dirty="0">
                <a:solidFill>
                  <a:schemeClr val="tx1"/>
                </a:solidFill>
              </a:rPr>
              <a:t> all cars that contain the word in the feedback</a:t>
            </a:r>
          </a:p>
        </p:txBody>
      </p:sp>
      <p:sp>
        <p:nvSpPr>
          <p:cNvPr id="6" name="Google Shape;2242;p68">
            <a:extLst>
              <a:ext uri="{FF2B5EF4-FFF2-40B4-BE49-F238E27FC236}">
                <a16:creationId xmlns:a16="http://schemas.microsoft.com/office/drawing/2014/main" id="{E148C912-4AB9-6428-F06E-D764B76D1839}"/>
              </a:ext>
            </a:extLst>
          </p:cNvPr>
          <p:cNvSpPr/>
          <p:nvPr/>
        </p:nvSpPr>
        <p:spPr>
          <a:xfrm>
            <a:off x="401699" y="693074"/>
            <a:ext cx="674066" cy="651632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tx1"/>
                </a:solidFill>
              </a:rPr>
              <a:t>27</a:t>
            </a:r>
            <a:endParaRPr sz="20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869236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4382E3B5-291C-323F-0E22-FC7D1A051CE2}"/>
              </a:ext>
            </a:extLst>
          </p:cNvPr>
          <p:cNvSpPr txBox="1"/>
          <p:nvPr/>
        </p:nvSpPr>
        <p:spPr>
          <a:xfrm>
            <a:off x="6174769" y="1797978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SA" dirty="0"/>
          </a:p>
        </p:txBody>
      </p:sp>
      <p:sp>
        <p:nvSpPr>
          <p:cNvPr id="6" name="Google Shape;2242;p68">
            <a:extLst>
              <a:ext uri="{FF2B5EF4-FFF2-40B4-BE49-F238E27FC236}">
                <a16:creationId xmlns:a16="http://schemas.microsoft.com/office/drawing/2014/main" id="{E148C912-4AB9-6428-F06E-D764B76D1839}"/>
              </a:ext>
            </a:extLst>
          </p:cNvPr>
          <p:cNvSpPr/>
          <p:nvPr/>
        </p:nvSpPr>
        <p:spPr>
          <a:xfrm>
            <a:off x="401699" y="693074"/>
            <a:ext cx="674066" cy="651632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tx1"/>
                </a:solidFill>
              </a:rPr>
              <a:t>28</a:t>
            </a:r>
            <a:endParaRPr sz="2000" b="1" dirty="0">
              <a:solidFill>
                <a:schemeClr val="tx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515D729-08A7-666D-8DE8-DE418A90CB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344706"/>
            <a:ext cx="7772400" cy="257834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56A9392-53A1-D16A-16DF-1A9970BBE083}"/>
              </a:ext>
            </a:extLst>
          </p:cNvPr>
          <p:cNvSpPr txBox="1"/>
          <p:nvPr/>
        </p:nvSpPr>
        <p:spPr>
          <a:xfrm>
            <a:off x="1303618" y="617319"/>
            <a:ext cx="56485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</a:pPr>
            <a:r>
              <a:rPr lang="en-US" sz="1800" b="1" dirty="0">
                <a:solidFill>
                  <a:schemeClr val="tx1"/>
                </a:solidFill>
              </a:rPr>
              <a:t>Sum cars of team</a:t>
            </a:r>
            <a:endParaRPr lang="en-SA" sz="1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78177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187FAE1-5EE3-20B2-FFA2-97BD5B17C1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4733" y="410528"/>
            <a:ext cx="5701375" cy="4322443"/>
          </a:xfrm>
          <a:prstGeom prst="rect">
            <a:avLst/>
          </a:prstGeom>
        </p:spPr>
      </p:pic>
      <p:sp>
        <p:nvSpPr>
          <p:cNvPr id="5" name="Google Shape;2153;p65">
            <a:extLst>
              <a:ext uri="{FF2B5EF4-FFF2-40B4-BE49-F238E27FC236}">
                <a16:creationId xmlns:a16="http://schemas.microsoft.com/office/drawing/2014/main" id="{026210CA-9C96-5FAE-1775-DF397CB8F265}"/>
              </a:ext>
            </a:extLst>
          </p:cNvPr>
          <p:cNvSpPr txBox="1">
            <a:spLocks/>
          </p:cNvSpPr>
          <p:nvPr/>
        </p:nvSpPr>
        <p:spPr>
          <a:xfrm>
            <a:off x="1957892" y="528862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Font typeface="Montserrat ExtraBold"/>
              <a:buNone/>
              <a:defRPr sz="50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7500"/>
              <a:buFont typeface="Montserrat ExtraBold"/>
              <a:buNone/>
              <a:defRPr sz="7500" b="0" i="0" u="none" strike="noStrike" cap="none">
                <a:solidFill>
                  <a:srgbClr val="19191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7500"/>
              <a:buFont typeface="Montserrat ExtraBold"/>
              <a:buNone/>
              <a:defRPr sz="7500" b="0" i="0" u="none" strike="noStrike" cap="none">
                <a:solidFill>
                  <a:srgbClr val="19191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7500"/>
              <a:buFont typeface="Montserrat ExtraBold"/>
              <a:buNone/>
              <a:defRPr sz="7500" b="0" i="0" u="none" strike="noStrike" cap="none">
                <a:solidFill>
                  <a:srgbClr val="19191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7500"/>
              <a:buFont typeface="Montserrat ExtraBold"/>
              <a:buNone/>
              <a:defRPr sz="7500" b="0" i="0" u="none" strike="noStrike" cap="none">
                <a:solidFill>
                  <a:srgbClr val="19191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7500"/>
              <a:buFont typeface="Montserrat ExtraBold"/>
              <a:buNone/>
              <a:defRPr sz="7500" b="0" i="0" u="none" strike="noStrike" cap="none">
                <a:solidFill>
                  <a:srgbClr val="19191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7500"/>
              <a:buFont typeface="Montserrat ExtraBold"/>
              <a:buNone/>
              <a:defRPr sz="7500" b="0" i="0" u="none" strike="noStrike" cap="none">
                <a:solidFill>
                  <a:srgbClr val="19191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7500"/>
              <a:buFont typeface="Montserrat ExtraBold"/>
              <a:buNone/>
              <a:defRPr sz="7500" b="0" i="0" u="none" strike="noStrike" cap="none">
                <a:solidFill>
                  <a:srgbClr val="19191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7500"/>
              <a:buFont typeface="Montserrat ExtraBold"/>
              <a:buNone/>
              <a:defRPr sz="7500" b="0" i="0" u="none" strike="noStrike" cap="none">
                <a:solidFill>
                  <a:srgbClr val="19191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n-US" sz="2800" dirty="0"/>
              <a:t>Class diagram</a:t>
            </a:r>
          </a:p>
        </p:txBody>
      </p:sp>
    </p:spTree>
    <p:extLst>
      <p:ext uri="{BB962C8B-B14F-4D97-AF65-F5344CB8AC3E}">
        <p14:creationId xmlns:p14="http://schemas.microsoft.com/office/powerpoint/2010/main" val="25624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7" name="Google Shape;1497;p37"/>
          <p:cNvSpPr txBox="1">
            <a:spLocks noGrp="1"/>
          </p:cNvSpPr>
          <p:nvPr>
            <p:ph type="title"/>
          </p:nvPr>
        </p:nvSpPr>
        <p:spPr>
          <a:xfrm>
            <a:off x="2845225" y="1860775"/>
            <a:ext cx="5067600" cy="121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Endpoint</a:t>
            </a:r>
            <a:br>
              <a:rPr lang="en-US" dirty="0"/>
            </a:br>
            <a:r>
              <a:rPr lang="en-US" sz="2800" dirty="0"/>
              <a:t>(Admin)</a:t>
            </a:r>
            <a:endParaRPr dirty="0"/>
          </a:p>
        </p:txBody>
      </p:sp>
      <p:cxnSp>
        <p:nvCxnSpPr>
          <p:cNvPr id="1499" name="Google Shape;1499;p37"/>
          <p:cNvCxnSpPr/>
          <p:nvPr/>
        </p:nvCxnSpPr>
        <p:spPr>
          <a:xfrm rot="10800000">
            <a:off x="2383700" y="1711975"/>
            <a:ext cx="0" cy="1469400"/>
          </a:xfrm>
          <a:prstGeom prst="straightConnector1">
            <a:avLst/>
          </a:prstGeom>
          <a:noFill/>
          <a:ln w="19050" cap="flat" cmpd="sng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4382E3B5-291C-323F-0E22-FC7D1A051CE2}"/>
              </a:ext>
            </a:extLst>
          </p:cNvPr>
          <p:cNvSpPr txBox="1"/>
          <p:nvPr/>
        </p:nvSpPr>
        <p:spPr>
          <a:xfrm>
            <a:off x="6174769" y="1797978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SA" dirty="0"/>
          </a:p>
        </p:txBody>
      </p:sp>
      <p:sp>
        <p:nvSpPr>
          <p:cNvPr id="2" name="Google Shape;1433;p34">
            <a:extLst>
              <a:ext uri="{FF2B5EF4-FFF2-40B4-BE49-F238E27FC236}">
                <a16:creationId xmlns:a16="http://schemas.microsoft.com/office/drawing/2014/main" id="{0851772A-6311-802B-B834-93BA8F2DD9C2}"/>
              </a:ext>
            </a:extLst>
          </p:cNvPr>
          <p:cNvSpPr txBox="1">
            <a:spLocks/>
          </p:cNvSpPr>
          <p:nvPr/>
        </p:nvSpPr>
        <p:spPr>
          <a:xfrm>
            <a:off x="2107717" y="166440"/>
            <a:ext cx="4429217" cy="327992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100" b="1" dirty="0">
                <a:solidFill>
                  <a:schemeClr val="tx1"/>
                </a:solidFill>
              </a:rPr>
              <a:t>Verify employee qualification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083710-84ED-026B-ED49-24A2F887AE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9708" y="734489"/>
            <a:ext cx="6404583" cy="3838437"/>
          </a:xfrm>
          <a:prstGeom prst="rect">
            <a:avLst/>
          </a:prstGeom>
        </p:spPr>
      </p:pic>
      <p:sp>
        <p:nvSpPr>
          <p:cNvPr id="5" name="Google Shape;2242;p68">
            <a:extLst>
              <a:ext uri="{FF2B5EF4-FFF2-40B4-BE49-F238E27FC236}">
                <a16:creationId xmlns:a16="http://schemas.microsoft.com/office/drawing/2014/main" id="{AD5A98D4-051D-E28F-D368-E92C44BC41A4}"/>
              </a:ext>
            </a:extLst>
          </p:cNvPr>
          <p:cNvSpPr/>
          <p:nvPr/>
        </p:nvSpPr>
        <p:spPr>
          <a:xfrm>
            <a:off x="401699" y="693074"/>
            <a:ext cx="605633" cy="5727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tx1"/>
                </a:solidFill>
              </a:rPr>
              <a:t>1</a:t>
            </a:r>
            <a:endParaRPr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48405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2" name="Google Shape;1702;p45"/>
          <p:cNvSpPr txBox="1">
            <a:spLocks noGrp="1"/>
          </p:cNvSpPr>
          <p:nvPr>
            <p:ph type="title"/>
          </p:nvPr>
        </p:nvSpPr>
        <p:spPr>
          <a:xfrm flipH="1">
            <a:off x="964400" y="1860775"/>
            <a:ext cx="4543515" cy="121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Endpoints </a:t>
            </a:r>
            <a:r>
              <a:rPr lang="en-US" sz="2800" dirty="0"/>
              <a:t>employee</a:t>
            </a:r>
            <a:endParaRPr sz="2800" dirty="0"/>
          </a:p>
        </p:txBody>
      </p:sp>
      <p:cxnSp>
        <p:nvCxnSpPr>
          <p:cNvPr id="1704" name="Google Shape;1704;p45"/>
          <p:cNvCxnSpPr/>
          <p:nvPr/>
        </p:nvCxnSpPr>
        <p:spPr>
          <a:xfrm rot="10800000">
            <a:off x="6493525" y="1711975"/>
            <a:ext cx="0" cy="14694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286969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4382E3B5-291C-323F-0E22-FC7D1A051CE2}"/>
              </a:ext>
            </a:extLst>
          </p:cNvPr>
          <p:cNvSpPr txBox="1"/>
          <p:nvPr/>
        </p:nvSpPr>
        <p:spPr>
          <a:xfrm>
            <a:off x="6174769" y="1797978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SA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1D9394-0A2A-F207-3A14-7964D614BF4E}"/>
              </a:ext>
            </a:extLst>
          </p:cNvPr>
          <p:cNvSpPr txBox="1"/>
          <p:nvPr/>
        </p:nvSpPr>
        <p:spPr>
          <a:xfrm>
            <a:off x="1968649" y="100722"/>
            <a:ext cx="602159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A" sz="2800" b="1" dirty="0">
                <a:solidFill>
                  <a:schemeClr val="tx1"/>
                </a:solidFill>
              </a:rPr>
              <a:t>Check car by the employee</a:t>
            </a:r>
          </a:p>
        </p:txBody>
      </p:sp>
      <p:sp>
        <p:nvSpPr>
          <p:cNvPr id="11" name="Google Shape;2242;p68">
            <a:extLst>
              <a:ext uri="{FF2B5EF4-FFF2-40B4-BE49-F238E27FC236}">
                <a16:creationId xmlns:a16="http://schemas.microsoft.com/office/drawing/2014/main" id="{3D5D0C9B-1FD5-EE78-112C-246852CCD1CD}"/>
              </a:ext>
            </a:extLst>
          </p:cNvPr>
          <p:cNvSpPr/>
          <p:nvPr/>
        </p:nvSpPr>
        <p:spPr>
          <a:xfrm>
            <a:off x="401699" y="693074"/>
            <a:ext cx="605633" cy="5727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tx1"/>
                </a:solidFill>
              </a:rPr>
              <a:t>2</a:t>
            </a:r>
            <a:endParaRPr sz="2800"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4EBD6B-F46A-E2E8-946C-54AE0E9765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7118" y="844952"/>
            <a:ext cx="6309198" cy="3833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0515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4382E3B5-291C-323F-0E22-FC7D1A051CE2}"/>
              </a:ext>
            </a:extLst>
          </p:cNvPr>
          <p:cNvSpPr txBox="1"/>
          <p:nvPr/>
        </p:nvSpPr>
        <p:spPr>
          <a:xfrm>
            <a:off x="6174769" y="1797978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SA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1D9394-0A2A-F207-3A14-7964D614BF4E}"/>
              </a:ext>
            </a:extLst>
          </p:cNvPr>
          <p:cNvSpPr txBox="1"/>
          <p:nvPr/>
        </p:nvSpPr>
        <p:spPr>
          <a:xfrm>
            <a:off x="1990164" y="331019"/>
            <a:ext cx="602159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tx1"/>
                </a:solidFill>
              </a:rPr>
              <a:t>Retrieve </a:t>
            </a:r>
            <a:r>
              <a:rPr lang="en-US" sz="2800" b="1" dirty="0">
                <a:solidFill>
                  <a:schemeClr val="tx1"/>
                </a:solidFill>
                <a:effectLst/>
              </a:rPr>
              <a:t>All Cars Not Checked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2378A4-0453-9852-0854-2519FD49C5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050" y="1568450"/>
            <a:ext cx="6565900" cy="2006600"/>
          </a:xfrm>
          <a:prstGeom prst="rect">
            <a:avLst/>
          </a:prstGeom>
        </p:spPr>
      </p:pic>
      <p:sp>
        <p:nvSpPr>
          <p:cNvPr id="3" name="Google Shape;2242;p68">
            <a:extLst>
              <a:ext uri="{FF2B5EF4-FFF2-40B4-BE49-F238E27FC236}">
                <a16:creationId xmlns:a16="http://schemas.microsoft.com/office/drawing/2014/main" id="{513C8EAB-B8B5-4DF2-5D7F-F7E223A19059}"/>
              </a:ext>
            </a:extLst>
          </p:cNvPr>
          <p:cNvSpPr/>
          <p:nvPr/>
        </p:nvSpPr>
        <p:spPr>
          <a:xfrm>
            <a:off x="401699" y="693074"/>
            <a:ext cx="605633" cy="5727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tx1"/>
                </a:solidFill>
              </a:rPr>
              <a:t>3</a:t>
            </a:r>
            <a:endParaRPr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1818466"/>
      </p:ext>
    </p:extLst>
  </p:cSld>
  <p:clrMapOvr>
    <a:masterClrMapping/>
  </p:clrMapOvr>
</p:sld>
</file>

<file path=ppt/theme/theme1.xml><?xml version="1.0" encoding="utf-8"?>
<a:theme xmlns:a="http://schemas.openxmlformats.org/drawingml/2006/main" name="Business Template with Transitions by Slidesgo">
  <a:themeElements>
    <a:clrScheme name="Simple Light">
      <a:dk1>
        <a:srgbClr val="0B104B"/>
      </a:dk1>
      <a:lt1>
        <a:srgbClr val="FFFFFF"/>
      </a:lt1>
      <a:dk2>
        <a:srgbClr val="D44343"/>
      </a:dk2>
      <a:lt2>
        <a:srgbClr val="F7C8C8"/>
      </a:lt2>
      <a:accent1>
        <a:srgbClr val="EFEFE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1393</TotalTime>
  <Words>251</Words>
  <Application>Microsoft Macintosh PowerPoint</Application>
  <PresentationFormat>On-screen Show (16:9)</PresentationFormat>
  <Paragraphs>72</Paragraphs>
  <Slides>37</Slides>
  <Notes>36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4" baseType="lpstr">
      <vt:lpstr>Nunito Light</vt:lpstr>
      <vt:lpstr>Google Sans</vt:lpstr>
      <vt:lpstr>Montserrat ExtraBold</vt:lpstr>
      <vt:lpstr>Montserrat</vt:lpstr>
      <vt:lpstr>Lexend</vt:lpstr>
      <vt:lpstr>Arial</vt:lpstr>
      <vt:lpstr>Business Template with Transitions by Slidesgo</vt:lpstr>
      <vt:lpstr>Renting Cars  Capstone 3</vt:lpstr>
      <vt:lpstr>Introduction</vt:lpstr>
      <vt:lpstr>Advantage of car rental</vt:lpstr>
      <vt:lpstr>PowerPoint Presentation</vt:lpstr>
      <vt:lpstr>Endpoint (Admin)</vt:lpstr>
      <vt:lpstr>PowerPoint Presentation</vt:lpstr>
      <vt:lpstr>Endpoints employee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Car  endpoints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Review  endpoints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Renting Cars  Capstone 3</dc:title>
  <cp:lastModifiedBy>nada nasser Mubarak ALdosari</cp:lastModifiedBy>
  <cp:revision>10</cp:revision>
  <dcterms:modified xsi:type="dcterms:W3CDTF">2023-12-24T10:44:55Z</dcterms:modified>
</cp:coreProperties>
</file>